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89" r:id="rId2"/>
    <p:sldId id="290" r:id="rId3"/>
    <p:sldId id="292" r:id="rId4"/>
    <p:sldId id="291" r:id="rId5"/>
    <p:sldId id="256" r:id="rId6"/>
    <p:sldId id="272" r:id="rId7"/>
    <p:sldId id="274" r:id="rId8"/>
    <p:sldId id="265" r:id="rId9"/>
    <p:sldId id="266" r:id="rId10"/>
    <p:sldId id="267" r:id="rId11"/>
    <p:sldId id="268" r:id="rId12"/>
    <p:sldId id="260" r:id="rId13"/>
    <p:sldId id="283" r:id="rId14"/>
    <p:sldId id="284" r:id="rId15"/>
    <p:sldId id="261" r:id="rId16"/>
    <p:sldId id="259" r:id="rId17"/>
    <p:sldId id="285" r:id="rId18"/>
    <p:sldId id="262" r:id="rId19"/>
    <p:sldId id="286" r:id="rId20"/>
    <p:sldId id="263" r:id="rId21"/>
    <p:sldId id="287" r:id="rId22"/>
    <p:sldId id="264" r:id="rId23"/>
    <p:sldId id="288" r:id="rId24"/>
    <p:sldId id="279" r:id="rId25"/>
    <p:sldId id="278" r:id="rId26"/>
    <p:sldId id="276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fontAlgn="base">
              <a:lnSpc>
                <a:spcPct val="170000"/>
              </a:lnSpc>
            </a:pPr>
            <a:r>
              <a:rPr lang="ko-KR" altLang="en-US" dirty="0" smtClean="0"/>
              <a:t>안녕하세요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오늘부터 여러분과 함께 한국어 어휘를 공부할 임명옥입니다</a:t>
            </a:r>
            <a:r>
              <a:rPr lang="en-US" altLang="ko-KR" dirty="0" smtClean="0"/>
              <a:t>.</a:t>
            </a:r>
          </a:p>
          <a:p>
            <a:pPr algn="just" fontAlgn="base">
              <a:lnSpc>
                <a:spcPct val="170000"/>
              </a:lnSpc>
            </a:pPr>
            <a:r>
              <a:rPr lang="ko-KR" altLang="en-US" dirty="0" err="1" smtClean="0"/>
              <a:t>你们好</a:t>
            </a:r>
            <a:r>
              <a:rPr lang="ko-KR" altLang="en-US" dirty="0" smtClean="0"/>
              <a:t>。</a:t>
            </a:r>
            <a:r>
              <a:rPr lang="ko-KR" altLang="en-US" dirty="0" err="1" smtClean="0"/>
              <a:t>我叫任明玉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从今天开始和大家一起学习韩国语词汇</a:t>
            </a:r>
            <a:r>
              <a:rPr lang="ko-KR" altLang="en-US" dirty="0" smtClean="0"/>
              <a:t>。</a:t>
            </a:r>
            <a:endParaRPr lang="en-US" altLang="ko-KR" dirty="0" smtClean="0"/>
          </a:p>
          <a:p>
            <a:pPr algn="just" fontAlgn="base">
              <a:lnSpc>
                <a:spcPct val="170000"/>
              </a:lnSpc>
            </a:pPr>
            <a:endParaRPr lang="en-US" altLang="ko-KR" dirty="0" smtClean="0"/>
          </a:p>
          <a:p>
            <a:pPr algn="just" fontAlgn="base">
              <a:lnSpc>
                <a:spcPct val="170000"/>
              </a:lnSpc>
            </a:pPr>
            <a:r>
              <a:rPr lang="ko-KR" altLang="en-US" dirty="0" smtClean="0"/>
              <a:t>어휘 강의는 총 </a:t>
            </a:r>
            <a:r>
              <a:rPr lang="en-US" altLang="ko-KR" dirty="0" smtClean="0"/>
              <a:t>10</a:t>
            </a:r>
            <a:r>
              <a:rPr lang="ko-KR" altLang="en-US" dirty="0" smtClean="0"/>
              <a:t>강으로 이루어져 있습니다</a:t>
            </a:r>
            <a:r>
              <a:rPr lang="en-US" altLang="ko-KR" dirty="0" smtClean="0"/>
              <a:t>. </a:t>
            </a:r>
          </a:p>
          <a:p>
            <a:pPr algn="just" fontAlgn="base">
              <a:lnSpc>
                <a:spcPct val="170000"/>
              </a:lnSpc>
            </a:pPr>
            <a:r>
              <a:rPr lang="ko-KR" altLang="en-US" dirty="0" err="1" smtClean="0"/>
              <a:t>词汇的讲义内容由</a:t>
            </a:r>
            <a:r>
              <a:rPr lang="en-US" altLang="ko-KR" dirty="0" smtClean="0"/>
              <a:t>10</a:t>
            </a:r>
            <a:r>
              <a:rPr lang="ko-KR" altLang="en-US" dirty="0" err="1" smtClean="0"/>
              <a:t>章组成</a:t>
            </a:r>
            <a:r>
              <a:rPr lang="ko-KR" altLang="en-US" dirty="0" smtClean="0"/>
              <a:t>。</a:t>
            </a:r>
            <a:endParaRPr lang="en-US" altLang="ko-KR" dirty="0" smtClean="0"/>
          </a:p>
          <a:p>
            <a:pPr algn="just" fontAlgn="base">
              <a:lnSpc>
                <a:spcPct val="170000"/>
              </a:lnSpc>
            </a:pPr>
            <a:endParaRPr lang="en-US" altLang="ko-KR" dirty="0" smtClean="0"/>
          </a:p>
          <a:p>
            <a:pPr algn="just" fontAlgn="base">
              <a:lnSpc>
                <a:spcPct val="170000"/>
              </a:lnSpc>
            </a:pPr>
            <a:r>
              <a:rPr lang="ko-KR" altLang="en-US" dirty="0" smtClean="0"/>
              <a:t>수업 목표는 어휘 </a:t>
            </a:r>
            <a:r>
              <a:rPr lang="en-US" altLang="ko-KR" dirty="0" smtClean="0"/>
              <a:t>291</a:t>
            </a:r>
            <a:r>
              <a:rPr lang="ko-KR" altLang="en-US" dirty="0" smtClean="0"/>
              <a:t>개를 학습하고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어휘를 </a:t>
            </a:r>
            <a:r>
              <a:rPr lang="ko-KR" altLang="en-US" dirty="0" smtClean="0"/>
              <a:t>사용해서 말하기와 </a:t>
            </a:r>
            <a:r>
              <a:rPr lang="ko-KR" altLang="en-US" dirty="0" smtClean="0"/>
              <a:t>쓰기를 </a:t>
            </a:r>
            <a:r>
              <a:rPr lang="ko-KR" altLang="en-US" dirty="0" smtClean="0"/>
              <a:t>자연스럽게 </a:t>
            </a:r>
            <a:r>
              <a:rPr lang="ko-KR" altLang="en-US" dirty="0" smtClean="0"/>
              <a:t>하는 </a:t>
            </a:r>
            <a:r>
              <a:rPr lang="ko-KR" altLang="en-US" dirty="0" smtClean="0"/>
              <a:t>것입니다</a:t>
            </a:r>
            <a:r>
              <a:rPr lang="en-US" altLang="ko-KR" dirty="0" smtClean="0"/>
              <a:t>. </a:t>
            </a:r>
          </a:p>
          <a:p>
            <a:pPr algn="just" fontAlgn="base">
              <a:lnSpc>
                <a:spcPct val="170000"/>
              </a:lnSpc>
            </a:pPr>
            <a:r>
              <a:rPr lang="ko-KR" altLang="en-US" dirty="0" err="1" smtClean="0"/>
              <a:t>本次的课程目标是学习</a:t>
            </a:r>
            <a:r>
              <a:rPr lang="en-US" altLang="ko-KR" dirty="0" smtClean="0"/>
              <a:t>291</a:t>
            </a:r>
            <a:r>
              <a:rPr lang="ko-KR" altLang="en-US" dirty="0" err="1" smtClean="0"/>
              <a:t>个词汇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并且使用该词汇能够流利自然的說话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写作</a:t>
            </a:r>
            <a:r>
              <a:rPr lang="ko-KR" altLang="en-US" dirty="0" smtClean="0"/>
              <a:t>。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강의</a:t>
            </a:r>
            <a:r>
              <a:rPr lang="en-US" altLang="ko-KR" dirty="0" smtClean="0"/>
              <a:t>(</a:t>
            </a:r>
            <a:r>
              <a:rPr lang="ko-KR" altLang="en-US" dirty="0" smtClean="0"/>
              <a:t>講義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紹介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반장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고향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신입생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선물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공간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더럽다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뽑다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다녀오다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입학하다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주다</a:t>
            </a:r>
            <a:r>
              <a:rPr lang="en-US" altLang="ko-KR" dirty="0" smtClean="0">
                <a:solidFill>
                  <a:schemeClr val="lt1"/>
                </a:solidFill>
              </a:rPr>
              <a:t>, </a:t>
            </a:r>
            <a:r>
              <a:rPr lang="ko-KR" altLang="en-US" dirty="0" smtClean="0">
                <a:solidFill>
                  <a:schemeClr val="lt1"/>
                </a:solidFill>
              </a:rPr>
              <a:t>받다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도서관</a:t>
            </a:r>
            <a:r>
              <a:rPr lang="en-US" altLang="ko-KR" dirty="0" smtClean="0">
                <a:solidFill>
                  <a:schemeClr val="lt1"/>
                </a:solidFill>
              </a:rPr>
              <a:t>, </a:t>
            </a:r>
            <a:r>
              <a:rPr lang="ko-KR" altLang="en-US" dirty="0" smtClean="0">
                <a:solidFill>
                  <a:schemeClr val="lt1"/>
                </a:solidFill>
              </a:rPr>
              <a:t>교실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청소하다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카네이션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가을</a:t>
            </a:r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교실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바람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사진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시간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스승의 날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단풍구경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규칙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불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찍다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촬영하다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점심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연휴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오전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rgbClr val="FF0000"/>
                </a:solidFill>
              </a:rPr>
              <a:t>(      )</a:t>
            </a:r>
            <a:r>
              <a:rPr lang="ko-KR" altLang="en-US" dirty="0" smtClean="0"/>
              <a:t>에는 도서관에 가려고 합니다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주중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에는 청소를 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물건을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모으려고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촬영을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   )</a:t>
            </a:r>
            <a:r>
              <a:rPr lang="en-US" altLang="ko-KR" dirty="0" smtClean="0"/>
              <a:t>. 1</a:t>
            </a:r>
            <a:r>
              <a:rPr lang="ko-KR" altLang="en-US" dirty="0" smtClean="0"/>
              <a:t>시간 후에 </a:t>
            </a:r>
            <a:r>
              <a:rPr lang="ko-KR" altLang="en-US" dirty="0" smtClean="0">
                <a:solidFill>
                  <a:schemeClr val="accent2"/>
                </a:solidFill>
              </a:rPr>
              <a:t>끝났습니다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친구에게 선물을 </a:t>
            </a:r>
            <a:r>
              <a:rPr lang="ko-KR" altLang="en-US" dirty="0" smtClean="0">
                <a:solidFill>
                  <a:schemeClr val="accent2"/>
                </a:solidFill>
              </a:rPr>
              <a:t>줍니다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/>
              <a:t>친구가 고맙게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)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오전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rgbClr val="FF0000"/>
                </a:solidFill>
              </a:rPr>
              <a:t>오후</a:t>
            </a:r>
            <a:r>
              <a:rPr lang="ko-KR" altLang="en-US" dirty="0" smtClean="0"/>
              <a:t>에는 도서관에 가려고 합니다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주중</a:t>
            </a:r>
            <a:r>
              <a:rPr lang="ko-KR" altLang="en-US" dirty="0" smtClean="0"/>
              <a:t>에는 한국어수업이 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rgbClr val="FF0000"/>
                </a:solidFill>
              </a:rPr>
              <a:t>주말</a:t>
            </a:r>
            <a:r>
              <a:rPr lang="ko-KR" altLang="en-US" dirty="0" smtClean="0"/>
              <a:t>에는 청소를 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물건을 </a:t>
            </a:r>
            <a:r>
              <a:rPr lang="ko-KR" altLang="en-US" dirty="0" smtClean="0">
                <a:solidFill>
                  <a:srgbClr val="FF0000"/>
                </a:solidFill>
              </a:rPr>
              <a:t>버리지 </a:t>
            </a:r>
            <a:r>
              <a:rPr lang="ko-KR" altLang="en-US" dirty="0" smtClean="0"/>
              <a:t>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모으려고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촬영을 </a:t>
            </a:r>
            <a:r>
              <a:rPr lang="ko-KR" altLang="en-US" dirty="0" smtClean="0">
                <a:solidFill>
                  <a:srgbClr val="FF0000"/>
                </a:solidFill>
              </a:rPr>
              <a:t>시작했습니다</a:t>
            </a:r>
            <a:r>
              <a:rPr lang="en-US" altLang="ko-KR" dirty="0" smtClean="0"/>
              <a:t>. 1</a:t>
            </a:r>
            <a:r>
              <a:rPr lang="ko-KR" altLang="en-US" dirty="0" smtClean="0"/>
              <a:t>시간 후에 </a:t>
            </a:r>
            <a:r>
              <a:rPr lang="ko-KR" altLang="en-US" dirty="0" smtClean="0">
                <a:solidFill>
                  <a:schemeClr val="accent2"/>
                </a:solidFill>
              </a:rPr>
              <a:t>끝났습니다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친구에게 선물을 </a:t>
            </a:r>
            <a:r>
              <a:rPr lang="ko-KR" altLang="en-US" dirty="0" smtClean="0">
                <a:solidFill>
                  <a:schemeClr val="accent2"/>
                </a:solidFill>
              </a:rPr>
              <a:t>줍니다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/>
              <a:t>친구가 고맙게 </a:t>
            </a:r>
            <a:r>
              <a:rPr lang="ko-KR" altLang="en-US" dirty="0" smtClean="0">
                <a:solidFill>
                  <a:srgbClr val="FF0000"/>
                </a:solidFill>
              </a:rPr>
              <a:t>받습니다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휴게실이 </a:t>
            </a:r>
            <a:r>
              <a:rPr lang="ko-KR" altLang="en-US" dirty="0" smtClean="0">
                <a:solidFill>
                  <a:schemeClr val="accent2"/>
                </a:solidFill>
              </a:rPr>
              <a:t>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깨끗하게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       )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한국의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은 </a:t>
            </a:r>
            <a:r>
              <a:rPr lang="ko-KR" altLang="en-US" dirty="0" smtClean="0">
                <a:solidFill>
                  <a:schemeClr val="tx2"/>
                </a:solidFill>
              </a:rPr>
              <a:t>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</a:t>
            </a:r>
            <a:r>
              <a:rPr lang="ko-KR" altLang="en-US" dirty="0" smtClean="0">
                <a:solidFill>
                  <a:schemeClr val="accent2"/>
                </a:solidFill>
              </a:rPr>
              <a:t>단풍구경</a:t>
            </a:r>
            <a:r>
              <a:rPr lang="ko-KR" altLang="en-US" dirty="0" smtClean="0"/>
              <a:t>을 가려고 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시험</a:t>
            </a:r>
            <a:r>
              <a:rPr lang="ko-KR" altLang="en-US" dirty="0" smtClean="0"/>
              <a:t>이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학교에 </a:t>
            </a:r>
            <a:r>
              <a:rPr lang="ko-KR" altLang="en-US" dirty="0" smtClean="0">
                <a:solidFill>
                  <a:schemeClr val="accent2"/>
                </a:solidFill>
              </a:rPr>
              <a:t>아르바이트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신청했습니다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티셔츠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쌉니다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단체</a:t>
            </a:r>
            <a:r>
              <a:rPr lang="ko-KR" altLang="en-US" dirty="0" smtClean="0"/>
              <a:t>로 </a:t>
            </a:r>
            <a:r>
              <a:rPr lang="ko-KR" altLang="en-US" dirty="0" smtClean="0">
                <a:solidFill>
                  <a:schemeClr val="accent2"/>
                </a:solidFill>
              </a:rPr>
              <a:t>샀습니다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rgbClr val="FF0000"/>
                </a:solidFill>
              </a:rPr>
              <a:t>(            )</a:t>
            </a:r>
            <a:r>
              <a:rPr lang="ko-KR" altLang="en-US" dirty="0" smtClean="0"/>
              <a:t>에 입으려고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휴게실이 </a:t>
            </a:r>
            <a:r>
              <a:rPr lang="ko-KR" altLang="en-US" dirty="0" smtClean="0">
                <a:solidFill>
                  <a:schemeClr val="accent2"/>
                </a:solidFill>
              </a:rPr>
              <a:t>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깨끗하게 </a:t>
            </a:r>
            <a:r>
              <a:rPr lang="ko-KR" altLang="en-US" dirty="0" smtClean="0">
                <a:solidFill>
                  <a:schemeClr val="accent2"/>
                </a:solidFill>
              </a:rPr>
              <a:t>청소하려고 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한국의 </a:t>
            </a:r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은 </a:t>
            </a:r>
            <a:r>
              <a:rPr lang="ko-KR" altLang="en-US" dirty="0" smtClean="0">
                <a:solidFill>
                  <a:schemeClr val="tx2"/>
                </a:solidFill>
              </a:rPr>
              <a:t>아름답습니다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</a:t>
            </a:r>
            <a:r>
              <a:rPr lang="ko-KR" altLang="en-US" dirty="0" smtClean="0">
                <a:solidFill>
                  <a:schemeClr val="accent2"/>
                </a:solidFill>
              </a:rPr>
              <a:t>단풍구경</a:t>
            </a:r>
            <a:r>
              <a:rPr lang="ko-KR" altLang="en-US" dirty="0" smtClean="0"/>
              <a:t>을 가려고 합니다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>
                <a:solidFill>
                  <a:schemeClr val="accent2"/>
                </a:solidFill>
              </a:rPr>
              <a:t>시험</a:t>
            </a:r>
            <a:r>
              <a:rPr lang="ko-KR" altLang="en-US" dirty="0" smtClean="0"/>
              <a:t>이 </a:t>
            </a:r>
            <a:r>
              <a:rPr lang="ko-KR" altLang="en-US" dirty="0" smtClean="0">
                <a:solidFill>
                  <a:schemeClr val="accent2"/>
                </a:solidFill>
              </a:rPr>
              <a:t>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학교에 </a:t>
            </a:r>
            <a:r>
              <a:rPr lang="ko-KR" altLang="en-US" dirty="0" smtClean="0">
                <a:solidFill>
                  <a:schemeClr val="accent2"/>
                </a:solidFill>
              </a:rPr>
              <a:t>아르바이트</a:t>
            </a:r>
            <a:r>
              <a:rPr lang="ko-KR" altLang="en-US" dirty="0" smtClean="0"/>
              <a:t>를 </a:t>
            </a:r>
            <a:r>
              <a:rPr lang="ko-KR" altLang="en-US" dirty="0" smtClean="0">
                <a:solidFill>
                  <a:schemeClr val="accent2"/>
                </a:solidFill>
              </a:rPr>
              <a:t>신청했습니다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>
                <a:solidFill>
                  <a:schemeClr val="accent2"/>
                </a:solidFill>
              </a:rPr>
              <a:t>티셔츠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쌉니다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단체</a:t>
            </a:r>
            <a:r>
              <a:rPr lang="ko-KR" altLang="en-US" dirty="0" smtClean="0"/>
              <a:t>로 </a:t>
            </a:r>
            <a:r>
              <a:rPr lang="ko-KR" altLang="en-US" dirty="0" smtClean="0">
                <a:solidFill>
                  <a:schemeClr val="accent2"/>
                </a:solidFill>
              </a:rPr>
              <a:t>샀습니다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체육대회</a:t>
            </a:r>
            <a:r>
              <a:rPr lang="ko-KR" altLang="en-US" dirty="0" smtClean="0"/>
              <a:t>에 입으려고 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오늘은 </a:t>
            </a:r>
            <a:r>
              <a:rPr lang="ko-KR" altLang="en-US" dirty="0" smtClean="0">
                <a:solidFill>
                  <a:schemeClr val="accent2"/>
                </a:solidFill>
              </a:rPr>
              <a:t>스승의 날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요새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춥습니다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그래서</a:t>
            </a:r>
            <a:r>
              <a:rPr lang="ko-KR" altLang="en-US" dirty="0" smtClean="0"/>
              <a:t> 교실문을 열지 않습니다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추석 연휴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고향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다녀왔습니다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오랫동안 놀아서 </a:t>
            </a:r>
            <a:r>
              <a:rPr lang="ko-KR" altLang="en-US" dirty="0" smtClean="0"/>
              <a:t>한국어 </a:t>
            </a:r>
            <a:r>
              <a:rPr lang="ko-KR" altLang="en-US" dirty="0" smtClean="0">
                <a:solidFill>
                  <a:schemeClr val="accent2"/>
                </a:solidFill>
              </a:rPr>
              <a:t>연습</a:t>
            </a:r>
            <a:r>
              <a:rPr lang="ko-KR" altLang="en-US" dirty="0" smtClean="0"/>
              <a:t>이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)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지금부터 </a:t>
            </a:r>
            <a:r>
              <a:rPr lang="ko-KR" altLang="en-US" dirty="0" smtClean="0">
                <a:solidFill>
                  <a:schemeClr val="accent2"/>
                </a:solidFill>
              </a:rPr>
              <a:t>신입생 환영회</a:t>
            </a:r>
            <a:r>
              <a:rPr lang="ko-KR" altLang="en-US" dirty="0" smtClean="0"/>
              <a:t>를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하겠습니다</a:t>
            </a:r>
            <a:r>
              <a:rPr lang="en-US" altLang="ko-KR" dirty="0" smtClean="0"/>
              <a:t>. 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오늘은 </a:t>
            </a:r>
            <a:r>
              <a:rPr lang="ko-KR" altLang="en-US" dirty="0" smtClean="0">
                <a:solidFill>
                  <a:schemeClr val="accent2"/>
                </a:solidFill>
              </a:rPr>
              <a:t>스승의 날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선생님께 </a:t>
            </a:r>
            <a:r>
              <a:rPr lang="ko-KR" altLang="en-US" dirty="0" smtClean="0">
                <a:solidFill>
                  <a:schemeClr val="accent2"/>
                </a:solidFill>
              </a:rPr>
              <a:t>카네이션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요새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날씨</a:t>
            </a:r>
            <a:r>
              <a:rPr lang="ko-KR" altLang="en-US" dirty="0" smtClean="0"/>
              <a:t>가 </a:t>
            </a:r>
            <a:r>
              <a:rPr lang="ko-KR" altLang="en-US" dirty="0" smtClean="0">
                <a:solidFill>
                  <a:schemeClr val="accent2"/>
                </a:solidFill>
              </a:rPr>
              <a:t>너무</a:t>
            </a:r>
            <a:r>
              <a:rPr lang="ko-KR" altLang="en-US" dirty="0" smtClean="0"/>
              <a:t> 춥습니다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그래서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교실</a:t>
            </a:r>
            <a:r>
              <a:rPr lang="ko-KR" altLang="en-US" dirty="0" smtClean="0"/>
              <a:t>문을 열지 않습니다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추석 연휴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고향</a:t>
            </a:r>
            <a:r>
              <a:rPr lang="ko-KR" altLang="en-US" dirty="0" smtClean="0"/>
              <a:t>에</a:t>
            </a:r>
            <a:r>
              <a:rPr lang="ko-KR" altLang="en-US" dirty="0" smtClean="0">
                <a:solidFill>
                  <a:schemeClr val="accent2"/>
                </a:solidFill>
              </a:rPr>
              <a:t> 다녀왔습니다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오랫동안 놀아서 </a:t>
            </a:r>
            <a:r>
              <a:rPr lang="ko-KR" altLang="en-US" dirty="0" smtClean="0"/>
              <a:t>한국어 </a:t>
            </a:r>
            <a:r>
              <a:rPr lang="ko-KR" altLang="en-US" dirty="0" smtClean="0">
                <a:solidFill>
                  <a:schemeClr val="accent2"/>
                </a:solidFill>
              </a:rPr>
              <a:t>연습</a:t>
            </a:r>
            <a:r>
              <a:rPr lang="ko-KR" altLang="en-US" dirty="0" smtClean="0"/>
              <a:t>이 </a:t>
            </a:r>
            <a:r>
              <a:rPr lang="ko-KR" altLang="en-US" dirty="0" smtClean="0">
                <a:solidFill>
                  <a:schemeClr val="accent2"/>
                </a:solidFill>
              </a:rPr>
              <a:t>필요합니다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/>
              <a:t>지금부터 </a:t>
            </a:r>
            <a:r>
              <a:rPr lang="ko-KR" altLang="en-US" dirty="0" smtClean="0">
                <a:solidFill>
                  <a:schemeClr val="accent2"/>
                </a:solidFill>
              </a:rPr>
              <a:t>신입생 환영회</a:t>
            </a:r>
            <a:r>
              <a:rPr lang="ko-KR" altLang="en-US" dirty="0" smtClean="0"/>
              <a:t>를</a:t>
            </a:r>
            <a:r>
              <a:rPr lang="ko-KR" altLang="en-US" dirty="0" smtClean="0">
                <a:solidFill>
                  <a:schemeClr val="accent2"/>
                </a:solidFill>
              </a:rPr>
              <a:t> 시작</a:t>
            </a:r>
            <a:r>
              <a:rPr lang="ko-KR" altLang="en-US" dirty="0" smtClean="0"/>
              <a:t>하겠습니다</a:t>
            </a:r>
            <a:r>
              <a:rPr lang="en-US" altLang="ko-KR" dirty="0" smtClean="0"/>
              <a:t>. </a:t>
            </a:r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친구가</a:t>
            </a:r>
            <a:r>
              <a:rPr lang="ko-KR" altLang="en-US" dirty="0" smtClean="0">
                <a:solidFill>
                  <a:schemeClr val="accent2"/>
                </a:solidFill>
              </a:rPr>
              <a:t> 갑자기</a:t>
            </a:r>
            <a:r>
              <a:rPr lang="ko-KR" altLang="en-US" dirty="0" smtClean="0"/>
              <a:t> 입학을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중국에 </a:t>
            </a:r>
            <a:r>
              <a:rPr lang="ko-KR" altLang="en-US" dirty="0" smtClean="0">
                <a:solidFill>
                  <a:schemeClr val="accent2"/>
                </a:solidFill>
              </a:rPr>
              <a:t>돌아갔습니다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친구가 </a:t>
            </a:r>
            <a:r>
              <a:rPr lang="ko-KR" altLang="en-US" dirty="0" smtClean="0">
                <a:solidFill>
                  <a:schemeClr val="accent2"/>
                </a:solidFill>
              </a:rPr>
              <a:t>결혼합니다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제가 사진을 찍어서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이번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 반 친구들과 케이크를 </a:t>
            </a:r>
            <a:r>
              <a:rPr lang="ko-KR" altLang="en-US" dirty="0" smtClean="0">
                <a:solidFill>
                  <a:schemeClr val="accent2"/>
                </a:solidFill>
              </a:rPr>
              <a:t>만들려고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앞</a:t>
            </a:r>
            <a:r>
              <a:rPr lang="ko-KR" altLang="en-US" dirty="0" smtClean="0"/>
              <a:t>에서 사진을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학교는 사진 찍기 좋은 </a:t>
            </a:r>
            <a:r>
              <a:rPr lang="ko-KR" altLang="en-US" dirty="0" smtClean="0">
                <a:solidFill>
                  <a:schemeClr val="accent2"/>
                </a:solidFill>
              </a:rPr>
              <a:t>곳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ko-KR" altLang="en-US" b="1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친구가</a:t>
            </a:r>
            <a:r>
              <a:rPr lang="ko-KR" altLang="en-US" dirty="0" smtClean="0">
                <a:solidFill>
                  <a:schemeClr val="accent2"/>
                </a:solidFill>
              </a:rPr>
              <a:t> 갑자기</a:t>
            </a:r>
            <a:r>
              <a:rPr lang="ko-KR" altLang="en-US" dirty="0" smtClean="0"/>
              <a:t> 입학을 </a:t>
            </a:r>
            <a:r>
              <a:rPr lang="ko-KR" altLang="en-US" dirty="0" smtClean="0">
                <a:solidFill>
                  <a:schemeClr val="accent2"/>
                </a:solidFill>
              </a:rPr>
              <a:t>연기했습니다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중국에 </a:t>
            </a:r>
            <a:r>
              <a:rPr lang="ko-KR" altLang="en-US" dirty="0" smtClean="0">
                <a:solidFill>
                  <a:schemeClr val="accent2"/>
                </a:solidFill>
              </a:rPr>
              <a:t>돌아갔습니다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친구가 </a:t>
            </a:r>
            <a:r>
              <a:rPr lang="ko-KR" altLang="en-US" dirty="0" smtClean="0">
                <a:solidFill>
                  <a:schemeClr val="accent2"/>
                </a:solidFill>
              </a:rPr>
              <a:t>결혼합니다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제가 사진을 찍어서 </a:t>
            </a:r>
            <a:r>
              <a:rPr lang="ko-KR" altLang="en-US" dirty="0" smtClean="0">
                <a:solidFill>
                  <a:schemeClr val="accent2"/>
                </a:solidFill>
              </a:rPr>
              <a:t>선물</a:t>
            </a:r>
            <a:r>
              <a:rPr lang="ko-KR" altLang="en-US" dirty="0" smtClean="0"/>
              <a:t>하려고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>
              <a:solidFill>
                <a:schemeClr val="accent2"/>
              </a:solidFill>
            </a:endParaRPr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이번 주</a:t>
            </a:r>
            <a:r>
              <a:rPr lang="ko-KR" altLang="en-US" dirty="0" smtClean="0"/>
              <a:t>에 반 친구들과 케이크를 </a:t>
            </a:r>
            <a:r>
              <a:rPr lang="ko-KR" altLang="en-US" dirty="0" smtClean="0">
                <a:solidFill>
                  <a:schemeClr val="accent2"/>
                </a:solidFill>
              </a:rPr>
              <a:t>만들려고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학교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앞</a:t>
            </a:r>
            <a:r>
              <a:rPr lang="ko-KR" altLang="en-US" dirty="0" smtClean="0"/>
              <a:t>에서 사진을 </a:t>
            </a:r>
            <a:r>
              <a:rPr lang="ko-KR" altLang="en-US" dirty="0" smtClean="0">
                <a:solidFill>
                  <a:schemeClr val="accent2"/>
                </a:solidFill>
              </a:rPr>
              <a:t>찍었습니다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학교는 사진 찍기 좋은 </a:t>
            </a:r>
            <a:r>
              <a:rPr lang="ko-KR" altLang="en-US" dirty="0" smtClean="0">
                <a:solidFill>
                  <a:schemeClr val="accent2"/>
                </a:solidFill>
              </a:rPr>
              <a:t>곳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</a:p>
          <a:p>
            <a:pPr algn="just"/>
            <a:endParaRPr lang="ko-KR" altLang="en-US" b="1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fontAlgn="base">
              <a:lnSpc>
                <a:spcPct val="120000"/>
              </a:lnSpc>
            </a:pPr>
            <a:r>
              <a:rPr lang="ko-KR" altLang="en-US" dirty="0" smtClean="0"/>
              <a:t>수업 대상은 </a:t>
            </a:r>
            <a:r>
              <a:rPr lang="ko-KR" altLang="en-US" dirty="0" smtClean="0"/>
              <a:t>초급학습자로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내용은 문진형 선생님의 문법 강의에 </a:t>
            </a:r>
            <a:r>
              <a:rPr lang="ko-KR" altLang="en-US" dirty="0" smtClean="0"/>
              <a:t>나오는 신출어휘입니다</a:t>
            </a:r>
            <a:r>
              <a:rPr lang="en-US" altLang="ko-KR" dirty="0" smtClean="0"/>
              <a:t>. </a:t>
            </a:r>
            <a:endParaRPr lang="ko-KR" altLang="en-US" dirty="0" smtClean="0"/>
          </a:p>
          <a:p>
            <a:pPr algn="just" fontAlgn="base">
              <a:lnSpc>
                <a:spcPct val="120000"/>
              </a:lnSpc>
            </a:pPr>
            <a:r>
              <a:rPr lang="ko-KR" altLang="en-US" dirty="0" err="1" smtClean="0"/>
              <a:t>上课的对象是初级学习者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內容是문진형老师的语法讲义中出现的词汇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endParaRPr lang="en-US" altLang="ko-KR" dirty="0" smtClean="0"/>
          </a:p>
          <a:p>
            <a:pPr algn="just" fontAlgn="base">
              <a:lnSpc>
                <a:spcPct val="120000"/>
              </a:lnSpc>
            </a:pPr>
            <a:r>
              <a:rPr lang="ko-KR" altLang="en-US" dirty="0" smtClean="0"/>
              <a:t>문법 </a:t>
            </a:r>
            <a:r>
              <a:rPr lang="ko-KR" altLang="en-US" dirty="0" smtClean="0"/>
              <a:t>수업에서는 </a:t>
            </a:r>
            <a:r>
              <a:rPr lang="ko-KR" altLang="en-US" dirty="0" err="1" smtClean="0"/>
              <a:t>이메일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안내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공고문 등을 쓸 때 필요한 표현을 공부합니다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语法讲义学习电子邮件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介绍的文章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公告文等写作时必要的表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endParaRPr lang="en-US" altLang="ko-KR" dirty="0" smtClean="0"/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본 강의 내용은 </a:t>
            </a:r>
            <a:r>
              <a:rPr lang="ko-KR" altLang="en-US" dirty="0" smtClean="0"/>
              <a:t>아래와 같습니다</a:t>
            </a:r>
            <a:r>
              <a:rPr lang="en-US" altLang="ko-KR" dirty="0" smtClean="0"/>
              <a:t>. 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ko-KR" altLang="en-US" dirty="0" err="1" smtClean="0"/>
              <a:t>本講義的内容如下</a:t>
            </a:r>
            <a:r>
              <a:rPr lang="ko-KR" altLang="en-US" dirty="0" smtClean="0"/>
              <a:t>。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1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문법 </a:t>
            </a:r>
            <a:r>
              <a:rPr lang="en-US" altLang="ko-KR" dirty="0" smtClean="0"/>
              <a:t>1, 2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77</a:t>
            </a:r>
            <a:r>
              <a:rPr lang="ko-KR" altLang="en-US" dirty="0" smtClean="0"/>
              <a:t>개 학습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         </a:t>
            </a:r>
            <a:r>
              <a:rPr lang="en-US" altLang="ko-KR" dirty="0" smtClean="0"/>
              <a:t> </a:t>
            </a:r>
            <a:r>
              <a:rPr lang="ko-KR" altLang="en-US" dirty="0" smtClean="0"/>
              <a:t>语法</a:t>
            </a:r>
            <a:r>
              <a:rPr lang="en-US" altLang="ko-KR" dirty="0" smtClean="0"/>
              <a:t>1.2</a:t>
            </a:r>
            <a:r>
              <a:rPr lang="ko-KR" altLang="en-US" dirty="0" smtClean="0"/>
              <a:t>章， </a:t>
            </a:r>
            <a:r>
              <a:rPr lang="ko-KR" altLang="en-US" dirty="0" err="1" smtClean="0"/>
              <a:t>新出词汇</a:t>
            </a:r>
            <a:r>
              <a:rPr lang="en-US" altLang="ko-KR" dirty="0" smtClean="0"/>
              <a:t>77</a:t>
            </a:r>
            <a:r>
              <a:rPr lang="ko-KR" altLang="en-US" dirty="0" err="1" smtClean="0"/>
              <a:t>个学习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2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1</a:t>
            </a:r>
            <a:r>
              <a:rPr lang="ko-KR" altLang="en-US" dirty="0" smtClean="0"/>
              <a:t>강 복습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    </a:t>
            </a:r>
            <a:r>
              <a:rPr lang="en-US" altLang="ko-KR" dirty="0" smtClean="0"/>
              <a:t>1</a:t>
            </a:r>
            <a:r>
              <a:rPr lang="ko-KR" altLang="en-US" dirty="0" err="1" smtClean="0"/>
              <a:t>章复习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강의</a:t>
            </a:r>
            <a:r>
              <a:rPr lang="en-US" altLang="ko-KR" dirty="0" smtClean="0"/>
              <a:t>(</a:t>
            </a:r>
            <a:r>
              <a:rPr lang="ko-KR" altLang="en-US" dirty="0" smtClean="0"/>
              <a:t>講義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紹介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언니가 결혼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웨딩</a:t>
            </a:r>
            <a:r>
              <a:rPr lang="en-US" altLang="ko-KR" dirty="0" smtClean="0"/>
              <a:t>) </a:t>
            </a:r>
            <a:r>
              <a:rPr lang="ko-KR" altLang="en-US" dirty="0" smtClean="0">
                <a:solidFill>
                  <a:schemeClr val="accent2"/>
                </a:solidFill>
              </a:rPr>
              <a:t>촬영</a:t>
            </a:r>
            <a:r>
              <a:rPr lang="ko-KR" altLang="en-US" dirty="0" smtClean="0"/>
              <a:t>을 했습니다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 아름다웠습니다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점심에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에서 선생님들 세</a:t>
            </a:r>
            <a:r>
              <a:rPr lang="ko-KR" altLang="en-US" dirty="0" smtClean="0">
                <a:solidFill>
                  <a:schemeClr val="accent2"/>
                </a:solidFill>
              </a:rPr>
              <a:t>분</a:t>
            </a:r>
            <a:r>
              <a:rPr lang="ko-KR" altLang="en-US" dirty="0" smtClean="0"/>
              <a:t>이 커피를 마십니다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>
              <a:solidFill>
                <a:schemeClr val="accent2"/>
              </a:solidFill>
            </a:endParaRPr>
          </a:p>
          <a:p>
            <a:r>
              <a:rPr lang="ko-KR" altLang="en-US" dirty="0" smtClean="0"/>
              <a:t>학생</a:t>
            </a:r>
            <a:r>
              <a:rPr lang="ko-KR" altLang="en-US" dirty="0" smtClean="0">
                <a:solidFill>
                  <a:schemeClr val="accent2"/>
                </a:solidFill>
              </a:rPr>
              <a:t>들</a:t>
            </a:r>
            <a:r>
              <a:rPr lang="ko-KR" altLang="en-US" dirty="0" smtClean="0"/>
              <a:t>이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뽑았습니다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 한국어 교실 규칙도 </a:t>
            </a:r>
            <a:r>
              <a:rPr lang="ko-KR" altLang="en-US" dirty="0" smtClean="0">
                <a:solidFill>
                  <a:schemeClr val="accent2"/>
                </a:solidFill>
              </a:rPr>
              <a:t>만들었습니다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 바람이 </a:t>
            </a:r>
            <a:r>
              <a:rPr lang="ko-KR" altLang="en-US" dirty="0" smtClean="0">
                <a:solidFill>
                  <a:schemeClr val="accent2"/>
                </a:solidFill>
              </a:rPr>
              <a:t>불었습니다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종이가 날아갔습니다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가을</a:t>
            </a:r>
            <a:r>
              <a:rPr lang="ko-KR" altLang="en-US" dirty="0" smtClean="0"/>
              <a:t>에 언니가 결혼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웨딩</a:t>
            </a:r>
            <a:r>
              <a:rPr lang="en-US" altLang="ko-KR" dirty="0" smtClean="0"/>
              <a:t>) </a:t>
            </a:r>
            <a:r>
              <a:rPr lang="ko-KR" altLang="en-US" dirty="0" smtClean="0">
                <a:solidFill>
                  <a:schemeClr val="accent2"/>
                </a:solidFill>
              </a:rPr>
              <a:t>촬영</a:t>
            </a:r>
            <a:r>
              <a:rPr lang="ko-KR" altLang="en-US" dirty="0" smtClean="0"/>
              <a:t>을 했습니다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아주</a:t>
            </a:r>
            <a:r>
              <a:rPr lang="ko-KR" altLang="en-US" dirty="0" smtClean="0"/>
              <a:t> 아름다웠습니다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/>
              <a:t>점심에 </a:t>
            </a:r>
            <a:r>
              <a:rPr lang="ko-KR" altLang="en-US" dirty="0" smtClean="0">
                <a:solidFill>
                  <a:schemeClr val="accent2"/>
                </a:solidFill>
              </a:rPr>
              <a:t>휴게실</a:t>
            </a:r>
            <a:r>
              <a:rPr lang="ko-KR" altLang="en-US" dirty="0" smtClean="0"/>
              <a:t>에서 선생님들 세</a:t>
            </a:r>
            <a:r>
              <a:rPr lang="ko-KR" altLang="en-US" dirty="0" smtClean="0">
                <a:solidFill>
                  <a:schemeClr val="accent2"/>
                </a:solidFill>
              </a:rPr>
              <a:t>분</a:t>
            </a:r>
            <a:r>
              <a:rPr lang="ko-KR" altLang="en-US" dirty="0" smtClean="0"/>
              <a:t>이 커피를 마십니다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>
              <a:solidFill>
                <a:schemeClr val="accent2"/>
              </a:solidFill>
            </a:endParaRPr>
          </a:p>
          <a:p>
            <a:r>
              <a:rPr lang="ko-KR" altLang="en-US" dirty="0" smtClean="0"/>
              <a:t>학생</a:t>
            </a:r>
            <a:r>
              <a:rPr lang="ko-KR" altLang="en-US" dirty="0" smtClean="0">
                <a:solidFill>
                  <a:schemeClr val="accent2"/>
                </a:solidFill>
              </a:rPr>
              <a:t>들</a:t>
            </a:r>
            <a:r>
              <a:rPr lang="ko-KR" altLang="en-US" dirty="0" smtClean="0"/>
              <a:t>이</a:t>
            </a:r>
            <a:r>
              <a:rPr lang="ko-KR" altLang="en-US" dirty="0" smtClean="0">
                <a:solidFill>
                  <a:schemeClr val="accent2"/>
                </a:solidFill>
              </a:rPr>
              <a:t> 반장</a:t>
            </a:r>
            <a:r>
              <a:rPr lang="ko-KR" altLang="en-US" dirty="0" smtClean="0"/>
              <a:t>을 </a:t>
            </a:r>
            <a:r>
              <a:rPr lang="ko-KR" altLang="en-US" dirty="0" smtClean="0">
                <a:solidFill>
                  <a:schemeClr val="accent2"/>
                </a:solidFill>
              </a:rPr>
              <a:t>뽑았습니다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또 한국어 교실 규칙도 </a:t>
            </a:r>
            <a:r>
              <a:rPr lang="ko-KR" altLang="en-US" dirty="0" smtClean="0">
                <a:solidFill>
                  <a:schemeClr val="accent2"/>
                </a:solidFill>
              </a:rPr>
              <a:t>만들었습니다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>
                <a:solidFill>
                  <a:schemeClr val="accent2"/>
                </a:solidFill>
              </a:rPr>
              <a:t>갑자기</a:t>
            </a:r>
            <a:r>
              <a:rPr lang="ko-KR" altLang="en-US" dirty="0" smtClean="0"/>
              <a:t> 바람이 </a:t>
            </a:r>
            <a:r>
              <a:rPr lang="ko-KR" altLang="en-US" dirty="0" smtClean="0">
                <a:solidFill>
                  <a:schemeClr val="accent2"/>
                </a:solidFill>
              </a:rPr>
              <a:t>불었습니다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종이가 날아갔습니다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이 사과는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>
                <a:solidFill>
                  <a:schemeClr val="accent2"/>
                </a:solidFill>
              </a:rPr>
              <a:t>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사진을 찍을 때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>
                <a:solidFill>
                  <a:schemeClr val="accent2"/>
                </a:solidFill>
              </a:rPr>
              <a:t>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반 친구들에게도 </a:t>
            </a:r>
            <a:r>
              <a:rPr lang="ko-KR" altLang="en-US" dirty="0" smtClean="0">
                <a:solidFill>
                  <a:schemeClr val="accent2"/>
                </a:solidFill>
              </a:rPr>
              <a:t>알려주시기 바랍니다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이 너무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물건</a:t>
            </a:r>
            <a:r>
              <a:rPr lang="ko-KR" altLang="en-US" dirty="0" smtClean="0"/>
              <a:t>을 많이 놓을 수 없습니다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물건을 다른 곳에 </a:t>
            </a:r>
            <a:r>
              <a:rPr lang="ko-KR" altLang="en-US" dirty="0" smtClean="0">
                <a:solidFill>
                  <a:schemeClr val="accent2"/>
                </a:solidFill>
              </a:rPr>
              <a:t>기부하려고 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내일 중국으로 돌아갑니다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선물을 많이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공항으로 </a:t>
            </a:r>
            <a:r>
              <a:rPr lang="ko-KR" altLang="en-US" dirty="0" smtClean="0">
                <a:solidFill>
                  <a:schemeClr val="accent2"/>
                </a:solidFill>
              </a:rPr>
              <a:t>출발합니다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/>
              <a:t>이 사과는 </a:t>
            </a:r>
            <a:r>
              <a:rPr lang="ko-KR" altLang="en-US" dirty="0" smtClean="0">
                <a:solidFill>
                  <a:schemeClr val="accent2"/>
                </a:solidFill>
              </a:rPr>
              <a:t>먹지 마십시오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사진을 찍을 때 </a:t>
            </a:r>
            <a:r>
              <a:rPr lang="ko-KR" altLang="en-US" dirty="0" smtClean="0">
                <a:solidFill>
                  <a:schemeClr val="accent2"/>
                </a:solidFill>
              </a:rPr>
              <a:t>사용하려고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반 친구들에게도 </a:t>
            </a:r>
            <a:r>
              <a:rPr lang="ko-KR" altLang="en-US" dirty="0" smtClean="0">
                <a:solidFill>
                  <a:schemeClr val="accent2"/>
                </a:solidFill>
              </a:rPr>
              <a:t>알려주시기 바랍니다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공간</a:t>
            </a:r>
            <a:r>
              <a:rPr lang="ko-KR" altLang="en-US" dirty="0" smtClean="0"/>
              <a:t>이 너무 작습니다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물건</a:t>
            </a:r>
            <a:r>
              <a:rPr lang="ko-KR" altLang="en-US" dirty="0" smtClean="0"/>
              <a:t>을 많이 놓을 수 없습니다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물건을 다른 곳에 </a:t>
            </a:r>
            <a:r>
              <a:rPr lang="ko-KR" altLang="en-US" dirty="0" smtClean="0">
                <a:solidFill>
                  <a:schemeClr val="accent2"/>
                </a:solidFill>
              </a:rPr>
              <a:t>기부하려고 합니다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친구는 내일 중국으로 돌아갑니다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선물을 많이 </a:t>
            </a:r>
            <a:r>
              <a:rPr lang="ko-KR" altLang="en-US" dirty="0" smtClean="0">
                <a:solidFill>
                  <a:schemeClr val="accent2"/>
                </a:solidFill>
              </a:rPr>
              <a:t>받았습니다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공항으로 </a:t>
            </a:r>
            <a:r>
              <a:rPr lang="ko-KR" altLang="en-US" dirty="0" smtClean="0">
                <a:solidFill>
                  <a:schemeClr val="accent2"/>
                </a:solidFill>
              </a:rPr>
              <a:t>출발합니다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1296144"/>
                <a:gridCol w="1440160"/>
                <a:gridCol w="1728192"/>
                <a:gridCol w="245861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곳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地方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날씨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天气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연습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练习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촬영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拍摄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환영회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欢迎会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们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너무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非</a:t>
                      </a:r>
                      <a:r>
                        <a:rPr lang="zh-CN" altLang="en-US" dirty="0" smtClean="0"/>
                        <a:t>常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连</a:t>
                      </a:r>
                      <a:r>
                        <a:rPr lang="zh-CN" altLang="en-US" dirty="0" smtClean="0"/>
                        <a:t>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추석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휴게실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休息室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i="0" dirty="0" smtClean="0"/>
                        <a:t>團體</a:t>
                      </a:r>
                      <a:r>
                        <a:rPr lang="en-US" altLang="ko-KR" b="0" i="0" dirty="0" smtClean="0"/>
                        <a:t>)</a:t>
                      </a:r>
                      <a:endParaRPr lang="ko-KR" altLang="en-US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上午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갑자기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突然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단풍구경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秋游</a:t>
                      </a:r>
                      <a:r>
                        <a:rPr lang="en-US" altLang="zh-CN" b="1" dirty="0" smtClean="0"/>
                        <a:t>(</a:t>
                      </a:r>
                      <a:r>
                        <a:rPr lang="ko-KR" altLang="en-US" b="1" dirty="0" err="1" smtClean="0"/>
                        <a:t>赏红叶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앞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前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물건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东西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下午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o-KR" altLang="en-US" dirty="0" smtClean="0"/>
                        <a:t>그래서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因此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수업시간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课堂时间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秋天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바람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风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요새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最近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도서관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图书馆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스승의 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教师节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고향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故乡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반장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班长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ko-KR" altLang="en-US" dirty="0" smtClean="0"/>
                        <a:t>우산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雨伞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신입생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新生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오랫동안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很长时间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공간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空间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礼物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음식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食物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이번 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这周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체육대회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体育大会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교실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smtClean="0"/>
                        <a:t>敎室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시험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考试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점심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中饭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인삼차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人参茶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카네이션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康乃馨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규칙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规则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太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주말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周末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티셔츠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体恤衫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아르바이트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800200"/>
                <a:gridCol w="1584176"/>
                <a:gridCol w="1584176"/>
                <a:gridCol w="1666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地方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zh-CN" altLang="en-US" dirty="0" smtClean="0"/>
                        <a:t>天气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练习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err="1" smtClean="0"/>
                        <a:t>拍摄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欢迎会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们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/>
                        <a:t>非</a:t>
                      </a:r>
                      <a:r>
                        <a:rPr lang="zh-CN" altLang="en-US" dirty="0" smtClean="0"/>
                        <a:t>常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err="1" smtClean="0"/>
                        <a:t>连</a:t>
                      </a:r>
                      <a:r>
                        <a:rPr lang="zh-CN" altLang="en-US" dirty="0" smtClean="0"/>
                        <a:t>休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zh-CN" altLang="en-US" dirty="0" smtClean="0"/>
                        <a:t>中秋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休息室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位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i="0" dirty="0" smtClean="0"/>
                        <a:t>團體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上午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突然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秋游</a:t>
                      </a:r>
                      <a:r>
                        <a:rPr lang="en-US" altLang="zh-CN" b="1" dirty="0" smtClean="0"/>
                        <a:t>(</a:t>
                      </a:r>
                      <a:r>
                        <a:rPr lang="ko-KR" altLang="en-US" b="1" dirty="0" err="1" smtClean="0"/>
                        <a:t>赏红叶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前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东西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下午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dirty="0" smtClean="0"/>
                        <a:t>因此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课堂时间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秋天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风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/>
                        <a:t>最近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图书馆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教师节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故乡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班长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zh-CN" altLang="en-US" dirty="0" smtClean="0"/>
                        <a:t>雨伞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新生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很长时间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空间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礼物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食物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这周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体育大会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/>
                        <a:t>敎室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考试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中饭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人参茶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康乃馨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规则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太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周末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体恤衫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打工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512168"/>
                <a:gridCol w="1656184"/>
                <a:gridCol w="1800200"/>
                <a:gridCol w="1666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날씨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연습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촬영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환영회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너무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연휴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추석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휴게실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단체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갑자기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단풍구경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물건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그래서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수업시간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바람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요새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도서관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스승의 날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고향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반장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우산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신입생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오랫동안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공간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선물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음식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이번 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체육대회</a:t>
                      </a: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교실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시험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점심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인삼차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카네이션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규칙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아주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주말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티셔츠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아르바이트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913384"/>
                <a:gridCol w="2201416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走</a:t>
                      </a:r>
                      <a:r>
                        <a:rPr lang="en-US" altLang="zh-CN" b="1" dirty="0" smtClean="0"/>
                        <a:t>, </a:t>
                      </a:r>
                      <a:r>
                        <a:rPr lang="ko-KR" altLang="en-US" b="1" dirty="0" smtClean="0"/>
                        <a:t>去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결혼하다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结婚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아름답다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美丽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玩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给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기부하다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捐赠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알려주다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交代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먹다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吃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찍다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照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다녀오다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去去就来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연기하다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延迟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받다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끝나다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结束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돌아가다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返回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연습하다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1" dirty="0" err="1" smtClean="0"/>
                        <a:t>练习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吹</a:t>
                      </a:r>
                      <a:r>
                        <a:rPr lang="en-US" altLang="zh-CN" dirty="0" smtClean="0"/>
                        <a:t>,</a:t>
                      </a:r>
                      <a:r>
                        <a:rPr lang="en-US" altLang="zh-CN" b="1" dirty="0" smtClean="0"/>
                        <a:t> </a:t>
                      </a:r>
                      <a:r>
                        <a:rPr lang="ko-KR" altLang="en-US" b="1" dirty="0" smtClean="0"/>
                        <a:t>刮</a:t>
                      </a:r>
                      <a:r>
                        <a:rPr lang="en-US" altLang="ko-KR" b="0" dirty="0" smtClean="0"/>
                        <a:t>)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더럽다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脏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사용하다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使用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입학하다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入学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00B050"/>
                          </a:solidFill>
                        </a:rPr>
                        <a:t>반장을</a:t>
                      </a:r>
                      <a:r>
                        <a:rPr lang="ko-KR" altLang="en-US" dirty="0" smtClean="0"/>
                        <a:t> 뽑다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选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만들다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制作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送礼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청소하다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打扫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买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모으다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收集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시작하다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开始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出发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싸다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便宜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버리다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扔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신청하다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申请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필요하다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zh-CN" altLang="en-US" dirty="0" smtClean="0"/>
                        <a:t>需要</a:t>
                      </a:r>
                      <a:r>
                        <a:rPr lang="en-US" altLang="zh-CN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129408"/>
                <a:gridCol w="198539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走</a:t>
                      </a:r>
                      <a:r>
                        <a:rPr lang="en-US" altLang="zh-CN" b="1" dirty="0" smtClean="0"/>
                        <a:t>, </a:t>
                      </a:r>
                      <a:r>
                        <a:rPr lang="ko-KR" altLang="en-US" b="1" dirty="0" smtClean="0"/>
                        <a:t>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开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结婚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美丽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玩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给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捐赠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交代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mtClean="0"/>
                        <a:t>吃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照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去去就来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延迟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收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结束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返回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b="1" dirty="0" err="1" smtClean="0"/>
                        <a:t>练习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吹</a:t>
                      </a:r>
                      <a:r>
                        <a:rPr lang="en-US" altLang="zh-CN" dirty="0" smtClean="0"/>
                        <a:t>,</a:t>
                      </a:r>
                      <a:r>
                        <a:rPr lang="en-US" altLang="zh-CN" b="1" dirty="0" smtClean="0"/>
                        <a:t> </a:t>
                      </a:r>
                      <a:r>
                        <a:rPr lang="ko-KR" altLang="en-US" b="1" dirty="0" smtClean="0"/>
                        <a:t>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脏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使用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入学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选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制作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送礼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打扫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买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收集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开始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出发</a:t>
                      </a:r>
                      <a:endParaRPr lang="ko-KR" altLang="en-US" dirty="0" smtClean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便宜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扔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申请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需要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129408"/>
                <a:gridCol w="198539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열다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결혼하다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아름답다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기부하다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알려주다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먹다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찍다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다녀오다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연기하다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받다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끝나다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돌아가다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연습하다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불다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더럽다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사용하다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입학하다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00B050"/>
                          </a:solidFill>
                        </a:rPr>
                        <a:t>반장을</a:t>
                      </a:r>
                      <a:r>
                        <a:rPr lang="ko-KR" altLang="en-US" dirty="0" smtClean="0"/>
                        <a:t> 뽑다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만들다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청소하다</a:t>
                      </a:r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모으다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시작하다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출발하다</a:t>
                      </a:r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싸다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버리다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신청하다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필요하다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>
              <a:lnSpc>
                <a:spcPct val="120000"/>
              </a:lnSpc>
            </a:pPr>
            <a:r>
              <a:rPr lang="en-US" altLang="ko-KR" dirty="0" smtClean="0"/>
              <a:t>3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문법 </a:t>
            </a:r>
            <a:r>
              <a:rPr lang="en-US" altLang="ko-KR" dirty="0" smtClean="0"/>
              <a:t>4, 5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61</a:t>
            </a:r>
            <a:r>
              <a:rPr lang="ko-KR" altLang="en-US" dirty="0" smtClean="0"/>
              <a:t>개 학습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          </a:t>
            </a:r>
            <a:r>
              <a:rPr lang="ko-KR" altLang="en-US" dirty="0" smtClean="0"/>
              <a:t>语法 </a:t>
            </a:r>
            <a:r>
              <a:rPr lang="en-US" altLang="ko-KR" dirty="0" smtClean="0"/>
              <a:t>4,5</a:t>
            </a:r>
            <a:r>
              <a:rPr lang="ko-KR" altLang="en-US" dirty="0" smtClean="0"/>
              <a:t>章， </a:t>
            </a:r>
            <a:r>
              <a:rPr lang="ko-KR" altLang="en-US" dirty="0" err="1" smtClean="0"/>
              <a:t>新出词汇</a:t>
            </a:r>
            <a:r>
              <a:rPr lang="en-US" altLang="ko-KR" dirty="0" smtClean="0"/>
              <a:t>61</a:t>
            </a:r>
            <a:r>
              <a:rPr lang="ko-KR" altLang="en-US" dirty="0" err="1" smtClean="0"/>
              <a:t>个学习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4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3</a:t>
            </a:r>
            <a:r>
              <a:rPr lang="ko-KR" altLang="en-US" dirty="0" smtClean="0"/>
              <a:t>강 복습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    3</a:t>
            </a:r>
            <a:r>
              <a:rPr lang="ko-KR" altLang="en-US" dirty="0" smtClean="0"/>
              <a:t>章 复习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5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신체 관련 관용어 </a:t>
            </a:r>
            <a:r>
              <a:rPr lang="en-US" altLang="ko-KR" dirty="0" smtClean="0"/>
              <a:t>19</a:t>
            </a:r>
            <a:r>
              <a:rPr lang="ko-KR" altLang="en-US" dirty="0" smtClean="0"/>
              <a:t>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신출어휘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 학습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          </a:t>
            </a:r>
            <a:r>
              <a:rPr lang="ko-KR" altLang="en-US" dirty="0" err="1" smtClean="0"/>
              <a:t>身体关联的惯用语</a:t>
            </a:r>
            <a:r>
              <a:rPr lang="en-US" altLang="ko-KR" dirty="0" smtClean="0"/>
              <a:t>19</a:t>
            </a:r>
            <a:r>
              <a:rPr lang="ko-KR" altLang="en-US" dirty="0" smtClean="0"/>
              <a:t>个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新出词汇</a:t>
            </a:r>
            <a:r>
              <a:rPr lang="en-US" altLang="ko-KR" dirty="0" smtClean="0"/>
              <a:t>32</a:t>
            </a:r>
            <a:r>
              <a:rPr lang="ko-KR" altLang="en-US" dirty="0" err="1" smtClean="0"/>
              <a:t>个学习</a:t>
            </a:r>
            <a:r>
              <a:rPr lang="ko-KR" altLang="en-US" dirty="0" smtClean="0"/>
              <a:t> </a:t>
            </a:r>
            <a:r>
              <a:rPr lang="ko-KR" altLang="en-US" dirty="0" smtClean="0"/>
              <a:t>。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6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문법 </a:t>
            </a:r>
            <a:r>
              <a:rPr lang="en-US" altLang="ko-KR" dirty="0" smtClean="0"/>
              <a:t>6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55</a:t>
            </a:r>
            <a:r>
              <a:rPr lang="ko-KR" altLang="en-US" dirty="0" smtClean="0"/>
              <a:t>개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         </a:t>
            </a:r>
            <a:r>
              <a:rPr lang="en-US" altLang="ko-KR" dirty="0" smtClean="0"/>
              <a:t> </a:t>
            </a:r>
            <a:r>
              <a:rPr lang="ko-KR" altLang="en-US" dirty="0" smtClean="0"/>
              <a:t>语法 </a:t>
            </a:r>
            <a:r>
              <a:rPr lang="en-US" altLang="ko-KR" dirty="0" smtClean="0"/>
              <a:t>6</a:t>
            </a:r>
            <a:r>
              <a:rPr lang="ko-KR" altLang="en-US" dirty="0" smtClean="0"/>
              <a:t>章 </a:t>
            </a:r>
            <a:r>
              <a:rPr lang="ko-KR" altLang="en-US" dirty="0" err="1" smtClean="0"/>
              <a:t>新出词汇</a:t>
            </a:r>
            <a:r>
              <a:rPr lang="en-US" altLang="ko-KR" dirty="0" smtClean="0"/>
              <a:t>55</a:t>
            </a:r>
            <a:r>
              <a:rPr lang="ko-KR" altLang="en-US" dirty="0" smtClean="0"/>
              <a:t>个</a:t>
            </a:r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7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6</a:t>
            </a:r>
            <a:r>
              <a:rPr lang="ko-KR" altLang="en-US" dirty="0" smtClean="0"/>
              <a:t>강 복습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     </a:t>
            </a:r>
            <a:r>
              <a:rPr lang="en-US" altLang="ko-KR" dirty="0" smtClean="0"/>
              <a:t>6</a:t>
            </a:r>
            <a:r>
              <a:rPr lang="ko-KR" altLang="en-US" dirty="0" smtClean="0"/>
              <a:t>章 复习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8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문법 </a:t>
            </a:r>
            <a:r>
              <a:rPr lang="en-US" altLang="ko-KR" dirty="0" smtClean="0"/>
              <a:t>7, 9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47</a:t>
            </a:r>
            <a:r>
              <a:rPr lang="ko-KR" altLang="en-US" dirty="0" smtClean="0"/>
              <a:t>개 학습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         </a:t>
            </a:r>
            <a:r>
              <a:rPr lang="en-US" altLang="ko-KR" dirty="0" smtClean="0"/>
              <a:t>  </a:t>
            </a:r>
            <a:r>
              <a:rPr lang="ko-KR" altLang="en-US" dirty="0" smtClean="0"/>
              <a:t>语法 </a:t>
            </a:r>
            <a:r>
              <a:rPr lang="en-US" altLang="ko-KR" dirty="0" smtClean="0"/>
              <a:t>7,9</a:t>
            </a:r>
            <a:r>
              <a:rPr lang="ko-KR" altLang="en-US" dirty="0" smtClean="0"/>
              <a:t>章， </a:t>
            </a:r>
            <a:r>
              <a:rPr lang="ko-KR" altLang="en-US" dirty="0" err="1" smtClean="0"/>
              <a:t>新出词汇</a:t>
            </a:r>
            <a:r>
              <a:rPr lang="en-US" altLang="ko-KR" dirty="0" smtClean="0"/>
              <a:t>47</a:t>
            </a:r>
            <a:r>
              <a:rPr lang="ko-KR" altLang="en-US" dirty="0" err="1" smtClean="0"/>
              <a:t>个学习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9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en-US" altLang="ko-KR" dirty="0" smtClean="0"/>
              <a:t>8</a:t>
            </a:r>
            <a:r>
              <a:rPr lang="ko-KR" altLang="en-US" dirty="0" smtClean="0"/>
              <a:t>강 복습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     8</a:t>
            </a:r>
            <a:r>
              <a:rPr lang="ko-KR" altLang="en-US" dirty="0" smtClean="0"/>
              <a:t>章 </a:t>
            </a:r>
            <a:r>
              <a:rPr lang="ko-KR" altLang="en-US" dirty="0" smtClean="0"/>
              <a:t>复习</a:t>
            </a: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10</a:t>
            </a:r>
            <a:r>
              <a:rPr lang="ko-KR" altLang="en-US" dirty="0" smtClean="0"/>
              <a:t>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어휘 </a:t>
            </a:r>
            <a:r>
              <a:rPr lang="en-US" altLang="ko-KR" dirty="0" smtClean="0"/>
              <a:t>291</a:t>
            </a:r>
            <a:r>
              <a:rPr lang="ko-KR" altLang="en-US" dirty="0" smtClean="0"/>
              <a:t>개 총 </a:t>
            </a:r>
            <a:r>
              <a:rPr lang="ko-KR" altLang="en-US" dirty="0" smtClean="0"/>
              <a:t>복습 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          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词汇</a:t>
            </a:r>
            <a:r>
              <a:rPr lang="en-US" altLang="ko-KR" dirty="0" smtClean="0"/>
              <a:t>291</a:t>
            </a:r>
            <a:r>
              <a:rPr lang="ko-KR" altLang="en-US" dirty="0" smtClean="0"/>
              <a:t>个 </a:t>
            </a:r>
            <a:r>
              <a:rPr lang="ko-KR" altLang="en-US" dirty="0" smtClean="0"/>
              <a:t>总 复习</a:t>
            </a:r>
            <a:endParaRPr lang="ko-KR" altLang="en-US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강의</a:t>
            </a:r>
            <a:r>
              <a:rPr lang="en-US" altLang="ko-KR" dirty="0" smtClean="0"/>
              <a:t>(</a:t>
            </a:r>
            <a:r>
              <a:rPr lang="ko-KR" altLang="en-US" dirty="0" smtClean="0"/>
              <a:t>講義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紹介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>
              <a:lnSpc>
                <a:spcPct val="120000"/>
              </a:lnSpc>
            </a:pPr>
            <a:r>
              <a:rPr lang="ko-KR" altLang="en-US" dirty="0" smtClean="0"/>
              <a:t>그럼 오늘 수업을 시작하겠습니다</a:t>
            </a:r>
            <a:r>
              <a:rPr lang="en-US" altLang="ko-KR" dirty="0" smtClean="0"/>
              <a:t>. </a:t>
            </a:r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那么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我们开始学习吧</a:t>
            </a:r>
            <a:r>
              <a:rPr lang="ko-KR" altLang="en-US" dirty="0" smtClean="0"/>
              <a:t>。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endParaRPr lang="ko-KR" altLang="en-US" dirty="0" smtClean="0"/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오늘 </a:t>
            </a:r>
            <a:r>
              <a:rPr lang="ko-KR" altLang="en-US" dirty="0" smtClean="0"/>
              <a:t>함께 공부할 어휘는 모두 </a:t>
            </a:r>
            <a:r>
              <a:rPr lang="en-US" altLang="ko-KR" dirty="0" smtClean="0"/>
              <a:t>77</a:t>
            </a:r>
            <a:r>
              <a:rPr lang="ko-KR" altLang="en-US" dirty="0" smtClean="0"/>
              <a:t>개입니다</a:t>
            </a:r>
            <a:r>
              <a:rPr lang="en-US" altLang="ko-KR" dirty="0" smtClean="0"/>
              <a:t>. </a:t>
            </a:r>
          </a:p>
          <a:p>
            <a:pPr fontAlgn="base">
              <a:lnSpc>
                <a:spcPct val="120000"/>
              </a:lnSpc>
            </a:pPr>
            <a:r>
              <a:rPr lang="ko-KR" altLang="en-US" dirty="0" err="1" smtClean="0"/>
              <a:t>今天一起学习的词汇总共是</a:t>
            </a:r>
            <a:r>
              <a:rPr lang="en-US" altLang="ko-KR" dirty="0" smtClean="0"/>
              <a:t>77</a:t>
            </a:r>
            <a:r>
              <a:rPr lang="ko-KR" altLang="en-US" dirty="0" smtClean="0"/>
              <a:t>个。</a:t>
            </a:r>
            <a:endParaRPr lang="en-US" altLang="ko-KR" dirty="0" smtClean="0"/>
          </a:p>
          <a:p>
            <a:pPr fontAlgn="base">
              <a:lnSpc>
                <a:spcPct val="120000"/>
              </a:lnSpc>
            </a:pPr>
            <a:endParaRPr lang="en-US" altLang="ko-KR" dirty="0" smtClean="0"/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오늘 공부하게 될 어휘는 문진형 선생님의 문법 강의 </a:t>
            </a:r>
            <a:r>
              <a:rPr lang="en-US" altLang="ko-KR" dirty="0" smtClean="0"/>
              <a:t>1, 2</a:t>
            </a:r>
            <a:r>
              <a:rPr lang="ko-KR" altLang="en-US" dirty="0" smtClean="0"/>
              <a:t>과에 나오는 어휘들입니다</a:t>
            </a:r>
            <a:r>
              <a:rPr lang="en-US" altLang="ko-KR" dirty="0" smtClean="0"/>
              <a:t>. </a:t>
            </a:r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今天即将学习的词汇是문진형老师的语法讲义第</a:t>
            </a:r>
            <a:r>
              <a:rPr lang="en-US" altLang="ko-KR" dirty="0" smtClean="0"/>
              <a:t>1,2</a:t>
            </a:r>
            <a:r>
              <a:rPr lang="ko-KR" altLang="en-US" dirty="0" err="1" smtClean="0"/>
              <a:t>课中出现的词汇</a:t>
            </a:r>
            <a:endParaRPr lang="en-US" altLang="ko-KR" dirty="0" smtClean="0"/>
          </a:p>
          <a:p>
            <a:pPr fontAlgn="base">
              <a:lnSpc>
                <a:spcPct val="120000"/>
              </a:lnSpc>
              <a:buNone/>
            </a:pPr>
            <a:endParaRPr lang="en-US" altLang="ko-KR" dirty="0" smtClean="0"/>
          </a:p>
          <a:p>
            <a:pPr fontAlgn="base">
              <a:lnSpc>
                <a:spcPct val="120000"/>
              </a:lnSpc>
            </a:pPr>
            <a:r>
              <a:rPr lang="en-US" altLang="ko-KR" dirty="0" smtClean="0"/>
              <a:t> 77</a:t>
            </a:r>
            <a:r>
              <a:rPr lang="ko-KR" altLang="en-US" dirty="0" smtClean="0"/>
              <a:t>개 어휘를 학습하고 문진형 선생님의 문법 강의 </a:t>
            </a:r>
            <a:r>
              <a:rPr lang="en-US" altLang="ko-KR" dirty="0" smtClean="0"/>
              <a:t>1, 2</a:t>
            </a:r>
            <a:r>
              <a:rPr lang="ko-KR" altLang="en-US" dirty="0" smtClean="0"/>
              <a:t>를 들으면 매우 효과적인 공부가 될 것입니다</a:t>
            </a:r>
            <a:r>
              <a:rPr lang="en-US" altLang="ko-KR" dirty="0" smtClean="0"/>
              <a:t>. </a:t>
            </a:r>
          </a:p>
          <a:p>
            <a:pPr fontAlgn="base">
              <a:lnSpc>
                <a:spcPct val="120000"/>
              </a:lnSpc>
            </a:pPr>
            <a:r>
              <a:rPr lang="ko-KR" altLang="en-US" dirty="0" smtClean="0"/>
              <a:t>学习</a:t>
            </a:r>
            <a:r>
              <a:rPr lang="en-US" altLang="ko-KR" dirty="0" smtClean="0"/>
              <a:t>77</a:t>
            </a:r>
            <a:r>
              <a:rPr lang="ko-KR" altLang="en-US" dirty="0" err="1" smtClean="0"/>
              <a:t>个词汇</a:t>
            </a:r>
            <a:r>
              <a:rPr lang="ko-KR" altLang="en-US" dirty="0" smtClean="0"/>
              <a:t>，</a:t>
            </a:r>
            <a:r>
              <a:rPr lang="ko-KR" altLang="en-US" dirty="0" err="1" smtClean="0"/>
              <a:t>然后听了문진형老师讲解的语法讲义</a:t>
            </a:r>
            <a:r>
              <a:rPr lang="en-US" altLang="ko-KR" dirty="0" smtClean="0"/>
              <a:t>1,2</a:t>
            </a:r>
            <a:r>
              <a:rPr lang="ko-KR" altLang="en-US" dirty="0" smtClean="0"/>
              <a:t>的话，</a:t>
            </a:r>
            <a:r>
              <a:rPr lang="ko-KR" altLang="en-US" dirty="0" err="1" smtClean="0"/>
              <a:t>对学习是非常有效的</a:t>
            </a:r>
            <a:r>
              <a:rPr lang="ko-KR" altLang="en-US" dirty="0" smtClean="0"/>
              <a:t>。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강의</a:t>
            </a:r>
            <a:r>
              <a:rPr lang="en-US" altLang="ko-KR" dirty="0" smtClean="0"/>
              <a:t>(</a:t>
            </a:r>
            <a:r>
              <a:rPr lang="ko-KR" altLang="en-US" dirty="0" smtClean="0"/>
              <a:t>講義</a:t>
            </a:r>
            <a:r>
              <a:rPr lang="en-US" altLang="ko-KR" dirty="0" smtClean="0"/>
              <a:t>)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紹介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1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1, 2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77 </a:t>
            </a:r>
            <a:r>
              <a:rPr lang="ko-KR" altLang="en-US" dirty="0" smtClean="0"/>
              <a:t>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1-45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9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1512168"/>
                <a:gridCol w="1656184"/>
                <a:gridCol w="1800200"/>
                <a:gridCol w="1666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날씨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연습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촬영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환영회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너무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연휴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추석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휴게실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단체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갑자기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단풍구경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물건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그래서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수업시간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바람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요새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도서관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스승의 날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고향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반장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우산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신입생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오랫동안</a:t>
                      </a:r>
                      <a:endParaRPr lang="ko-KR" alt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공간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선물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음식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이번 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체육대회</a:t>
                      </a:r>
                      <a:endParaRPr lang="ko-KR" altLang="en-US" dirty="0"/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교실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시험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점심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인삼차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카네이션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규칙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아주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주말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티셔츠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ko-KR" altLang="en-US" dirty="0" smtClean="0"/>
                        <a:t>아르바이트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2 – 32</a:t>
            </a:r>
            <a:r>
              <a:rPr lang="ko-KR" altLang="en-US" dirty="0" smtClean="0"/>
              <a:t>개</a:t>
            </a:r>
            <a:r>
              <a:rPr lang="en-US" altLang="ko-KR" dirty="0" smtClean="0"/>
              <a:t> 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129408"/>
                <a:gridCol w="198539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열다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결혼하다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아름답다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기부하다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알려주다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먹다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찍다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다녀오다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연기하다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받다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끝나다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돌아가다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연습하다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불다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더럽다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사용하다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입학하다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00B050"/>
                          </a:solidFill>
                        </a:rPr>
                        <a:t>반장을</a:t>
                      </a:r>
                      <a:r>
                        <a:rPr lang="ko-KR" altLang="en-US" dirty="0" smtClean="0"/>
                        <a:t> 뽑다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만들다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선물하다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청소하다</a:t>
                      </a:r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모으다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시작하다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출발하다</a:t>
                      </a:r>
                    </a:p>
                  </a:txBody>
                  <a:tcPr/>
                </a:tc>
              </a:tr>
              <a:tr h="242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싸다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버리다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신청하다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필요하다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오전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오후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주말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주중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버리다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모으다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시작하다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끝나다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주다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받다 </a:t>
            </a: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더럽다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청소하다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스승의 날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카네이션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단풍구경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신입생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환영회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교실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규칙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공간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도서관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휴게실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교실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시간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점심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연휴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이번 주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신입생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입학하다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사진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촬영 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반장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뽑다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점심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먹다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고향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다녀오다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선물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주다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받다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바람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불다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관련 어휘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관련어휘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43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오전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주말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주말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모으</a:t>
            </a:r>
            <a:r>
              <a:rPr lang="ko-KR" altLang="en-US" dirty="0"/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주다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시작하</a:t>
            </a:r>
            <a:r>
              <a:rPr lang="ko-KR" altLang="en-US" dirty="0"/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오후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주중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평일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버리다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받다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끝나다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1121</TotalTime>
  <Words>1797</Words>
  <Application>Microsoft Office PowerPoint</Application>
  <PresentationFormat>화면 슬라이드 쇼(4:3)</PresentationFormat>
  <Paragraphs>566</Paragraphs>
  <Slides>29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광장</vt:lpstr>
      <vt:lpstr>강의(講義) 소개(紹介)</vt:lpstr>
      <vt:lpstr>강의(講義) 소개(紹介)</vt:lpstr>
      <vt:lpstr>강의(講義) 소개(紹介)</vt:lpstr>
      <vt:lpstr>강의(講義) 소개(紹介)</vt:lpstr>
      <vt:lpstr>어휘 1강 </vt:lpstr>
      <vt:lpstr>목표 어휘 1-45개 </vt:lpstr>
      <vt:lpstr>목표 어휘 2 – 32개  </vt:lpstr>
      <vt:lpstr>꼭 외우기!</vt:lpstr>
      <vt:lpstr>반대 어휘 </vt:lpstr>
      <vt:lpstr>관련 어휘 </vt:lpstr>
      <vt:lpstr>관련 어휘 </vt:lpstr>
      <vt:lpstr>어휘 학습 1</vt:lpstr>
      <vt:lpstr>어휘 학습 1</vt:lpstr>
      <vt:lpstr>어휘 학습 2</vt:lpstr>
      <vt:lpstr>어휘 학습 2</vt:lpstr>
      <vt:lpstr>어휘 학습 3</vt:lpstr>
      <vt:lpstr>어휘 학습 3</vt:lpstr>
      <vt:lpstr>어휘 학습 4</vt:lpstr>
      <vt:lpstr>어휘 학습 4</vt:lpstr>
      <vt:lpstr>어휘 학습 5</vt:lpstr>
      <vt:lpstr>어휘 학습 5</vt:lpstr>
      <vt:lpstr>어휘 학습 6</vt:lpstr>
      <vt:lpstr>어휘 학습 6</vt:lpstr>
      <vt:lpstr>목표 어휘 1-45개 </vt:lpstr>
      <vt:lpstr>목표 어휘 1-45개 </vt:lpstr>
      <vt:lpstr>목표 어휘 1-45개 </vt:lpstr>
      <vt:lpstr>목표 어휘 2 – 32개  </vt:lpstr>
      <vt:lpstr>목표 어휘 2 – 32개  </vt:lpstr>
      <vt:lpstr>목표 어휘 2 – 32개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117</cp:revision>
  <dcterms:created xsi:type="dcterms:W3CDTF">2015-12-23T08:00:19Z</dcterms:created>
  <dcterms:modified xsi:type="dcterms:W3CDTF">2016-02-19T05:14:01Z</dcterms:modified>
</cp:coreProperties>
</file>