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1"/>
  </p:handoutMasterIdLst>
  <p:sldIdLst>
    <p:sldId id="256" r:id="rId2"/>
    <p:sldId id="283" r:id="rId3"/>
    <p:sldId id="294" r:id="rId4"/>
    <p:sldId id="284" r:id="rId5"/>
    <p:sldId id="295" r:id="rId6"/>
    <p:sldId id="269" r:id="rId7"/>
    <p:sldId id="285" r:id="rId8"/>
    <p:sldId id="271" r:id="rId9"/>
    <p:sldId id="286" r:id="rId10"/>
    <p:sldId id="273" r:id="rId11"/>
    <p:sldId id="287" r:id="rId12"/>
    <p:sldId id="274" r:id="rId13"/>
    <p:sldId id="288" r:id="rId14"/>
    <p:sldId id="275" r:id="rId15"/>
    <p:sldId id="289" r:id="rId16"/>
    <p:sldId id="276" r:id="rId17"/>
    <p:sldId id="290" r:id="rId18"/>
    <p:sldId id="277" r:id="rId19"/>
    <p:sldId id="279" r:id="rId20"/>
    <p:sldId id="280" r:id="rId21"/>
    <p:sldId id="278" r:id="rId22"/>
    <p:sldId id="282" r:id="rId23"/>
    <p:sldId id="281" r:id="rId24"/>
    <p:sldId id="293" r:id="rId25"/>
    <p:sldId id="292" r:id="rId26"/>
    <p:sldId id="296" r:id="rId27"/>
    <p:sldId id="297" r:id="rId28"/>
    <p:sldId id="298" r:id="rId29"/>
    <p:sldId id="299" r:id="rId3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68" autoAdjust="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238B-209F-49C9-A445-B409C5D8148D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27708-BE35-4CFD-B134-6775331DD1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어휘</a:t>
            </a:r>
            <a:r>
              <a:rPr lang="en-US" altLang="ko-KR" dirty="0" smtClean="0"/>
              <a:t> 4</a:t>
            </a:r>
            <a:r>
              <a:rPr lang="ko-KR" altLang="en-US" dirty="0" smtClean="0"/>
              <a:t>강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4, 5</a:t>
            </a:r>
            <a:r>
              <a:rPr lang="ko-KR" altLang="en-US" dirty="0" smtClean="0"/>
              <a:t>강 신출어휘 </a:t>
            </a:r>
            <a:r>
              <a:rPr lang="en-US" altLang="ko-KR" dirty="0" smtClean="0"/>
              <a:t>61</a:t>
            </a:r>
            <a:r>
              <a:rPr lang="ko-KR" altLang="en-US" dirty="0" smtClean="0"/>
              <a:t>개 복습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눈</a:t>
            </a:r>
            <a:r>
              <a:rPr lang="ko-KR" altLang="en-US" dirty="0" smtClean="0"/>
              <a:t>이 와서 도서관 앞이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)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강당에서는 </a:t>
            </a:r>
            <a:r>
              <a:rPr lang="ko-KR" altLang="en-US" dirty="0" smtClean="0">
                <a:solidFill>
                  <a:schemeClr val="accent2"/>
                </a:solidFill>
              </a:rPr>
              <a:t>신발</a:t>
            </a:r>
            <a:r>
              <a:rPr lang="ko-KR" altLang="en-US" dirty="0" smtClean="0"/>
              <a:t>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 마십시오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다음 주까지 </a:t>
            </a:r>
            <a:r>
              <a:rPr lang="ko-KR" altLang="en-US" dirty="0" smtClean="0">
                <a:solidFill>
                  <a:schemeClr val="accent2"/>
                </a:solidFill>
              </a:rPr>
              <a:t>과제</a:t>
            </a:r>
            <a:r>
              <a:rPr lang="ko-KR" altLang="en-US" dirty="0" smtClean="0"/>
              <a:t>를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교실 </a:t>
            </a:r>
            <a:r>
              <a:rPr lang="ko-KR" altLang="en-US" dirty="0" smtClean="0">
                <a:solidFill>
                  <a:schemeClr val="accent2"/>
                </a:solidFill>
              </a:rPr>
              <a:t>불</a:t>
            </a:r>
            <a:r>
              <a:rPr lang="ko-KR" altLang="en-US" dirty="0" smtClean="0"/>
              <a:t>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)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문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닫으십시오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강당에서는 </a:t>
            </a:r>
            <a:r>
              <a:rPr lang="ko-KR" altLang="en-US" dirty="0" smtClean="0">
                <a:solidFill>
                  <a:schemeClr val="accent2"/>
                </a:solidFill>
              </a:rPr>
              <a:t>담배</a:t>
            </a:r>
            <a:r>
              <a:rPr lang="ko-KR" altLang="en-US" dirty="0" smtClean="0"/>
              <a:t>를 </a:t>
            </a:r>
            <a:r>
              <a:rPr lang="en-US" altLang="ko-KR" dirty="0" smtClean="0">
                <a:solidFill>
                  <a:schemeClr val="accent2"/>
                </a:solidFill>
              </a:rPr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ko-KR" altLang="en-US" dirty="0" smtClean="0"/>
              <a:t> 마십시오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눈</a:t>
            </a:r>
            <a:r>
              <a:rPr lang="ko-KR" altLang="en-US" dirty="0" smtClean="0"/>
              <a:t>이 와서 도서관 앞이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미끄럽습니다</a:t>
            </a:r>
            <a:r>
              <a:rPr lang="en-US" altLang="ko-KR" dirty="0" smtClean="0"/>
              <a:t>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강당에서는 </a:t>
            </a:r>
            <a:r>
              <a:rPr lang="ko-KR" altLang="en-US" dirty="0" smtClean="0">
                <a:solidFill>
                  <a:schemeClr val="accent2"/>
                </a:solidFill>
              </a:rPr>
              <a:t>신발</a:t>
            </a:r>
            <a:r>
              <a:rPr lang="ko-KR" altLang="en-US" dirty="0" smtClean="0"/>
              <a:t>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신지</a:t>
            </a:r>
            <a:r>
              <a:rPr lang="en-US" altLang="ko-KR" dirty="0" smtClean="0"/>
              <a:t>)</a:t>
            </a:r>
            <a:r>
              <a:rPr lang="ko-KR" altLang="en-US" dirty="0" smtClean="0"/>
              <a:t> 마십시오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다음 주까지 </a:t>
            </a:r>
            <a:r>
              <a:rPr lang="ko-KR" altLang="en-US" dirty="0" smtClean="0">
                <a:solidFill>
                  <a:schemeClr val="accent2"/>
                </a:solidFill>
              </a:rPr>
              <a:t>과제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내십시오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교실 </a:t>
            </a:r>
            <a:r>
              <a:rPr lang="ko-KR" altLang="en-US" dirty="0" smtClean="0">
                <a:solidFill>
                  <a:schemeClr val="accent2"/>
                </a:solidFill>
              </a:rPr>
              <a:t>불</a:t>
            </a:r>
            <a:r>
              <a:rPr lang="ko-KR" altLang="en-US" dirty="0" smtClean="0"/>
              <a:t>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끄고</a:t>
            </a:r>
            <a:r>
              <a:rPr lang="en-US" altLang="ko-KR" dirty="0" smtClean="0"/>
              <a:t>),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문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닫으십시오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강당에서는 </a:t>
            </a:r>
            <a:r>
              <a:rPr lang="ko-KR" altLang="en-US" dirty="0" smtClean="0">
                <a:solidFill>
                  <a:schemeClr val="accent2"/>
                </a:solidFill>
              </a:rPr>
              <a:t>담배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피우지</a:t>
            </a:r>
            <a:r>
              <a:rPr lang="en-US" altLang="ko-KR" dirty="0" smtClean="0"/>
              <a:t>)</a:t>
            </a:r>
            <a:r>
              <a:rPr lang="ko-KR" altLang="en-US" dirty="0" smtClean="0"/>
              <a:t> 마십시오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다음 주까지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과대표</a:t>
            </a:r>
            <a:r>
              <a:rPr lang="ko-KR" altLang="en-US" dirty="0" smtClean="0"/>
              <a:t>에게 주십시오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     )</a:t>
            </a:r>
            <a:r>
              <a:rPr lang="ko-KR" altLang="en-US" dirty="0" smtClean="0"/>
              <a:t>은 공부를 하는 곳입니다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음료수를 마시면 안됩니다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과 이름을 써서 신청하십시오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교실 밖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에서 여러 사람이 선생님 말씀을 듣고 있습니다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저는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)</a:t>
            </a:r>
            <a:r>
              <a:rPr lang="ko-KR" altLang="en-US" dirty="0" smtClean="0"/>
              <a:t>에 들어가고 싶습니다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다음 주까지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교재비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과대표</a:t>
            </a:r>
            <a:r>
              <a:rPr lang="ko-KR" altLang="en-US" dirty="0" smtClean="0"/>
              <a:t>에게 주십시오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열람실</a:t>
            </a:r>
            <a:r>
              <a:rPr lang="en-US" altLang="ko-KR" dirty="0" smtClean="0"/>
              <a:t>)</a:t>
            </a:r>
            <a:r>
              <a:rPr lang="ko-KR" altLang="en-US" dirty="0" smtClean="0"/>
              <a:t>은 공부를 하는 곳입니다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음료수를 마시면 안됩니다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학번</a:t>
            </a:r>
            <a:r>
              <a:rPr lang="en-US" altLang="ko-KR" dirty="0" smtClean="0"/>
              <a:t>)</a:t>
            </a:r>
            <a:r>
              <a:rPr lang="ko-KR" altLang="en-US" dirty="0" smtClean="0"/>
              <a:t>과 이름을 써서 신청하십시오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교실 밖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복도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 여러 사람이 선생님 말씀을 듣고 있습니다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저는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학생회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들어가고 싶습니다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추석에 고향에 가서 음식을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 먹었습니다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운동화를 신고 마음껏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 놀았습니다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집에 동생이 </a:t>
            </a:r>
            <a:r>
              <a:rPr lang="ko-KR" altLang="en-US" dirty="0" smtClean="0">
                <a:solidFill>
                  <a:schemeClr val="accent2"/>
                </a:solidFill>
              </a:rPr>
              <a:t>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부모님도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다음 주</a:t>
            </a:r>
            <a:r>
              <a:rPr lang="ko-KR" altLang="en-US" dirty="0" smtClean="0"/>
              <a:t>에 있는 </a:t>
            </a:r>
            <a:r>
              <a:rPr lang="ko-KR" altLang="en-US" dirty="0" smtClean="0">
                <a:solidFill>
                  <a:schemeClr val="accent2"/>
                </a:solidFill>
              </a:rPr>
              <a:t>특별활동</a:t>
            </a:r>
            <a:r>
              <a:rPr lang="ko-KR" altLang="en-US" dirty="0" smtClean="0"/>
              <a:t>에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)</a:t>
            </a:r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선생님께서 수업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에 내 </a:t>
            </a:r>
            <a:r>
              <a:rPr lang="ko-KR" altLang="en-US" dirty="0" smtClean="0">
                <a:solidFill>
                  <a:schemeClr val="accent2"/>
                </a:solidFill>
              </a:rPr>
              <a:t>이름</a:t>
            </a:r>
            <a:r>
              <a:rPr lang="ko-KR" altLang="en-US" dirty="0" smtClean="0"/>
              <a:t>을 불렀습니다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추석에 고향에 가서 음식을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마음껏</a:t>
            </a:r>
            <a:r>
              <a:rPr lang="en-US" altLang="ko-KR" dirty="0" smtClean="0"/>
              <a:t>)</a:t>
            </a:r>
            <a:r>
              <a:rPr lang="ko-KR" altLang="en-US" dirty="0" smtClean="0"/>
              <a:t> 먹었습니다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운동화를 신고 마음껏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뛰고</a:t>
            </a:r>
            <a:r>
              <a:rPr lang="en-US" altLang="ko-KR" dirty="0" smtClean="0"/>
              <a:t>)</a:t>
            </a:r>
            <a:r>
              <a:rPr lang="ko-KR" altLang="en-US" dirty="0" smtClean="0"/>
              <a:t> 놀았습니다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집에 동생이 </a:t>
            </a:r>
            <a:r>
              <a:rPr lang="ko-KR" altLang="en-US" dirty="0" smtClean="0">
                <a:solidFill>
                  <a:schemeClr val="accent2"/>
                </a:solidFill>
              </a:rPr>
              <a:t>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부모님도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계십니다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다음 주</a:t>
            </a:r>
            <a:r>
              <a:rPr lang="ko-KR" altLang="en-US" dirty="0" smtClean="0"/>
              <a:t>에 있는 </a:t>
            </a:r>
            <a:r>
              <a:rPr lang="ko-KR" altLang="en-US" dirty="0" smtClean="0">
                <a:solidFill>
                  <a:schemeClr val="accent2"/>
                </a:solidFill>
              </a:rPr>
              <a:t>특별활동</a:t>
            </a:r>
            <a:r>
              <a:rPr lang="ko-KR" altLang="en-US" dirty="0" smtClean="0"/>
              <a:t>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참여하려고</a:t>
            </a:r>
            <a:r>
              <a:rPr lang="en-US" altLang="ko-KR" dirty="0" smtClean="0"/>
              <a:t>)</a:t>
            </a:r>
            <a:r>
              <a:rPr lang="ko-KR" altLang="en-US" dirty="0" smtClean="0"/>
              <a:t>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선생님께서 수업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중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내 </a:t>
            </a:r>
            <a:r>
              <a:rPr lang="ko-KR" altLang="en-US" dirty="0" smtClean="0">
                <a:solidFill>
                  <a:schemeClr val="accent2"/>
                </a:solidFill>
              </a:rPr>
              <a:t>이름</a:t>
            </a:r>
            <a:r>
              <a:rPr lang="ko-KR" altLang="en-US" dirty="0" smtClean="0"/>
              <a:t>을 불렀습니다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학교에서 담배를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)</a:t>
            </a:r>
            <a:r>
              <a:rPr lang="ko-KR" altLang="en-US" dirty="0" smtClean="0"/>
              <a:t> 않습니다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눈</a:t>
            </a:r>
            <a:r>
              <a:rPr lang="ko-KR" altLang="en-US" dirty="0" smtClean="0"/>
              <a:t>이 와서 </a:t>
            </a:r>
            <a:r>
              <a:rPr lang="ko-KR" altLang="en-US" dirty="0" smtClean="0">
                <a:solidFill>
                  <a:schemeClr val="accent2"/>
                </a:solidFill>
              </a:rPr>
              <a:t>바닥</a:t>
            </a:r>
            <a:r>
              <a:rPr lang="ko-KR" altLang="en-US" dirty="0" smtClean="0"/>
              <a:t>이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조심하십시오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서점</a:t>
            </a:r>
            <a:r>
              <a:rPr lang="ko-KR" altLang="en-US" dirty="0" smtClean="0"/>
              <a:t>에서 큰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내면</a:t>
            </a:r>
            <a:r>
              <a:rPr lang="ko-KR" altLang="en-US" dirty="0" smtClean="0"/>
              <a:t> 안 됩니다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떠들지 </a:t>
            </a:r>
            <a:r>
              <a:rPr lang="ko-KR" altLang="en-US" dirty="0" smtClean="0"/>
              <a:t>마십시오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음료수</a:t>
            </a:r>
            <a:r>
              <a:rPr lang="ko-KR" altLang="en-US" dirty="0" smtClean="0"/>
              <a:t>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)</a:t>
            </a:r>
            <a:r>
              <a:rPr lang="ko-KR" altLang="en-US" dirty="0" smtClean="0"/>
              <a:t>안 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주말 오전입니다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할아버지 친구가 오셨습니다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어머니는 점심을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할아버지와 친구분은 음식을 드시고 함께 나가셨습니다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어머니는 오후에 </a:t>
            </a:r>
            <a:r>
              <a:rPr lang="en-US" altLang="ko-KR" dirty="0" smtClean="0">
                <a:solidFill>
                  <a:schemeClr val="accent2"/>
                </a:solidFill>
              </a:rPr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en-US" altLang="ko-KR" dirty="0" smtClean="0"/>
              <a:t>. </a:t>
            </a:r>
            <a:r>
              <a:rPr lang="ko-KR" altLang="en-US" dirty="0" smtClean="0"/>
              <a:t> 저도 어머니와 함께 </a:t>
            </a:r>
            <a:r>
              <a:rPr lang="ko-KR" altLang="en-US" dirty="0" smtClean="0">
                <a:solidFill>
                  <a:schemeClr val="accent2"/>
                </a:solidFill>
              </a:rPr>
              <a:t>편하게</a:t>
            </a:r>
            <a:r>
              <a:rPr lang="ko-KR" altLang="en-US" dirty="0" smtClean="0"/>
              <a:t> 잤습니다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6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학교에서 담배를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판매하지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ko-KR" altLang="en-US" dirty="0" smtClean="0"/>
              <a:t> 않습니다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눈</a:t>
            </a:r>
            <a:r>
              <a:rPr lang="ko-KR" altLang="en-US" dirty="0" smtClean="0"/>
              <a:t>이 와서 </a:t>
            </a:r>
            <a:r>
              <a:rPr lang="ko-KR" altLang="en-US" dirty="0" smtClean="0">
                <a:solidFill>
                  <a:schemeClr val="accent2"/>
                </a:solidFill>
              </a:rPr>
              <a:t>바닥</a:t>
            </a:r>
            <a:r>
              <a:rPr lang="ko-KR" altLang="en-US" dirty="0" smtClean="0"/>
              <a:t>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미끄럽습니다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조심하십시오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서점</a:t>
            </a:r>
            <a:r>
              <a:rPr lang="ko-KR" altLang="en-US" dirty="0" smtClean="0"/>
              <a:t>에서 큰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소리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내면</a:t>
            </a:r>
            <a:r>
              <a:rPr lang="ko-KR" altLang="en-US" dirty="0" smtClean="0"/>
              <a:t> 안 됩니다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떠들지 </a:t>
            </a:r>
            <a:r>
              <a:rPr lang="ko-KR" altLang="en-US" dirty="0" smtClean="0"/>
              <a:t>마십시오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음료수</a:t>
            </a:r>
            <a:r>
              <a:rPr lang="ko-KR" altLang="en-US" dirty="0" smtClean="0"/>
              <a:t>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마시면</a:t>
            </a:r>
            <a:r>
              <a:rPr lang="en-US" altLang="ko-KR" dirty="0" smtClean="0"/>
              <a:t>)</a:t>
            </a:r>
            <a:r>
              <a:rPr lang="ko-KR" altLang="en-US" dirty="0" smtClean="0"/>
              <a:t>안 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주말 오전입니다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할아버지 친구가 오셨습니다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어머니는 점심을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준비하십니다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할아버지와 친구분은 음식을 드시고 함께 나가셨습니다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어머니는 오후에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주무셨습니다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 저도 어머니와 함께 </a:t>
            </a:r>
            <a:r>
              <a:rPr lang="ko-KR" altLang="en-US" dirty="0" smtClean="0">
                <a:solidFill>
                  <a:schemeClr val="accent2"/>
                </a:solidFill>
              </a:rPr>
              <a:t>편하게</a:t>
            </a:r>
            <a:r>
              <a:rPr lang="ko-KR" altLang="en-US" dirty="0" smtClean="0"/>
              <a:t> 잤습니다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6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1.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 </a:t>
            </a:r>
            <a:r>
              <a:rPr lang="ko-KR" altLang="en-US" sz="1400" dirty="0" smtClean="0"/>
              <a:t>미끄럽다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눈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난방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켜다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조심하다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r>
              <a:rPr lang="en-US" altLang="ko-KR" dirty="0" smtClean="0"/>
              <a:t>(      )</a:t>
            </a:r>
            <a:r>
              <a:rPr lang="ko-KR" altLang="en-US" dirty="0" smtClean="0"/>
              <a:t>이 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길이 </a:t>
            </a:r>
            <a:r>
              <a:rPr lang="en-US" altLang="ko-KR" dirty="0" smtClean="0"/>
              <a:t>(                  ). </a:t>
            </a:r>
            <a:r>
              <a:rPr lang="ko-KR" altLang="en-US" dirty="0" smtClean="0"/>
              <a:t>날씨도 춥습니다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엄마는 </a:t>
            </a:r>
            <a:r>
              <a:rPr lang="en-US" altLang="ko-KR" dirty="0" smtClean="0"/>
              <a:t>(      )</a:t>
            </a:r>
            <a:r>
              <a:rPr lang="ko-KR" altLang="en-US" dirty="0" smtClean="0"/>
              <a:t>을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    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아이들은 </a:t>
            </a:r>
            <a:r>
              <a:rPr lang="ko-KR" altLang="en-US" dirty="0" smtClean="0">
                <a:solidFill>
                  <a:schemeClr val="accent2"/>
                </a:solidFill>
              </a:rPr>
              <a:t>놀러</a:t>
            </a:r>
            <a:r>
              <a:rPr lang="ko-KR" altLang="en-US" dirty="0" smtClean="0"/>
              <a:t> 나갑니다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엄마는 아이에게 말합니다</a:t>
            </a:r>
            <a:r>
              <a:rPr lang="en-US" altLang="ko-KR" dirty="0" smtClean="0"/>
              <a:t>. “(</a:t>
            </a:r>
            <a:r>
              <a:rPr lang="ko-KR" altLang="en-US" dirty="0" smtClean="0"/>
              <a:t>              </a:t>
            </a:r>
            <a:r>
              <a:rPr lang="en-US" altLang="ko-KR" dirty="0" smtClean="0"/>
              <a:t>) </a:t>
            </a:r>
            <a:r>
              <a:rPr lang="ko-KR" altLang="en-US" dirty="0" smtClean="0">
                <a:solidFill>
                  <a:schemeClr val="accent2"/>
                </a:solidFill>
              </a:rPr>
              <a:t>다녀와</a:t>
            </a:r>
            <a:r>
              <a:rPr lang="en-US" altLang="ko-KR" dirty="0" smtClean="0"/>
              <a:t>!”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1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1.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미끄럽다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눈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난방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켜다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조심하다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눈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길이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미끄럽습니다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날씨도 춥습니다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엄마는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난방을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켰습니다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아이들은 놀러 나갑니다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엄마는 아이에게 말합니다</a:t>
            </a:r>
            <a:r>
              <a:rPr lang="en-US" altLang="ko-KR" dirty="0" smtClean="0"/>
              <a:t>. “(</a:t>
            </a:r>
            <a:r>
              <a:rPr lang="ko-KR" altLang="en-US" dirty="0" smtClean="0">
                <a:solidFill>
                  <a:schemeClr val="accent2"/>
                </a:solidFill>
              </a:rPr>
              <a:t>조심해</a:t>
            </a:r>
            <a:r>
              <a:rPr lang="en-US" altLang="ko-KR" dirty="0" smtClean="0"/>
              <a:t>) </a:t>
            </a:r>
            <a:r>
              <a:rPr lang="ko-KR" altLang="en-US" dirty="0" smtClean="0"/>
              <a:t>다녀와</a:t>
            </a:r>
            <a:r>
              <a:rPr lang="en-US" altLang="ko-KR" dirty="0" smtClean="0"/>
              <a:t>!”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1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1-37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718"/>
                <a:gridCol w="1357322"/>
                <a:gridCol w="1357322"/>
                <a:gridCol w="1785950"/>
                <a:gridCol w="240028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雪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난방(暖房)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서점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书店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과대표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科代表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음료수(飮料水)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문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門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담배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煙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声音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)</a:t>
                      </a:r>
                      <a:r>
                        <a:rPr lang="ko-KR" altLang="en-US" dirty="0" smtClean="0"/>
                        <a:t>(敎材費)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原位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夜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등산(登山)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신발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鞋子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기숙사(</a:t>
                      </a:r>
                      <a:r>
                        <a:rPr lang="ko-KR" altLang="en-US" dirty="0" err="1" smtClean="0"/>
                        <a:t>宿舍</a:t>
                      </a:r>
                      <a:r>
                        <a:rPr lang="ko-KR" alt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학생회(學生會)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smtClean="0"/>
                        <a:t>灯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ko-KR" altLang="en-US" dirty="0" smtClean="0"/>
                        <a:t>(</a:t>
                      </a:r>
                      <a:r>
                        <a:rPr lang="ko-KR" altLang="en-US" dirty="0" err="1" smtClean="0"/>
                        <a:t>免费</a:t>
                      </a:r>
                      <a:r>
                        <a:rPr lang="ko-KR" alt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安全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다음 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下星期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各位)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중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中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문장(文章)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名字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尽量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특별활동(特別活動)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강당(講堂)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地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이후(以後)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最后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ko-KR" altLang="en-US" dirty="0" smtClean="0"/>
                        <a:t>(作业)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走廊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전공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专业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세탁소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洗衣店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교재(敎材)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빨래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洗衣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学号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열람실(閱覽室)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2.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</a:t>
            </a:r>
            <a:r>
              <a:rPr lang="ko-KR" altLang="en-US" sz="1400" dirty="0" smtClean="0"/>
              <a:t> 소리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끄다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잠그다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열람실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뛰다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기숙사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가서 공부하려고 합니다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 나갈 때 불을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</a:t>
            </a:r>
            <a:r>
              <a:rPr lang="en-US" altLang="ko-KR" dirty="0" smtClean="0"/>
              <a:t>), </a:t>
            </a:r>
            <a:r>
              <a:rPr lang="ko-KR" altLang="en-US" dirty="0" smtClean="0"/>
              <a:t>기숙사 문을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나갑니다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열람실에서는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</a:t>
            </a:r>
            <a:r>
              <a:rPr lang="en-US" altLang="ko-KR" dirty="0" smtClean="0"/>
              <a:t>) </a:t>
            </a:r>
            <a:r>
              <a:rPr lang="ko-KR" altLang="en-US" dirty="0" smtClean="0"/>
              <a:t>안 됩니다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내도 안됩니다</a:t>
            </a:r>
            <a:r>
              <a:rPr lang="en-US" altLang="ko-KR" dirty="0" smtClean="0"/>
              <a:t>. 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2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2.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</a:t>
            </a:r>
            <a:r>
              <a:rPr lang="ko-KR" altLang="en-US" sz="1400" dirty="0" smtClean="0"/>
              <a:t> 소리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끄다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잠그다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열람실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뛰다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기숙사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열람실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가서 공부하려고 합니다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기숙사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 나갈 때 불을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끄고</a:t>
            </a:r>
            <a:r>
              <a:rPr lang="en-US" altLang="ko-KR" dirty="0" smtClean="0"/>
              <a:t>), </a:t>
            </a:r>
            <a:r>
              <a:rPr lang="ko-KR" altLang="en-US" dirty="0" smtClean="0"/>
              <a:t>기숙사 문을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잠그고</a:t>
            </a:r>
            <a:r>
              <a:rPr lang="en-US" altLang="ko-KR" dirty="0" smtClean="0"/>
              <a:t>)</a:t>
            </a:r>
            <a:r>
              <a:rPr lang="ko-KR" altLang="en-US" dirty="0" smtClean="0"/>
              <a:t>나갑니다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열람실에서는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뛰면</a:t>
            </a:r>
            <a:r>
              <a:rPr lang="en-US" altLang="ko-KR" dirty="0" smtClean="0"/>
              <a:t>) </a:t>
            </a:r>
            <a:r>
              <a:rPr lang="ko-KR" altLang="en-US" dirty="0" smtClean="0"/>
              <a:t>안 됩니다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소리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내도 안됩니다</a:t>
            </a:r>
            <a:r>
              <a:rPr lang="en-US" altLang="ko-KR" dirty="0" smtClean="0"/>
              <a:t>. 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2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3.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기숙사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무료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이후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이전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닫다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 저는 식당에서 </a:t>
            </a:r>
            <a:r>
              <a:rPr lang="ko-KR" altLang="en-US" dirty="0" smtClean="0">
                <a:solidFill>
                  <a:schemeClr val="accent2"/>
                </a:solidFill>
              </a:rPr>
              <a:t>아르바이트</a:t>
            </a:r>
            <a:r>
              <a:rPr lang="ko-KR" altLang="en-US" dirty="0" smtClean="0"/>
              <a:t>를 합니다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로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점심</a:t>
            </a:r>
            <a:r>
              <a:rPr lang="ko-KR" altLang="en-US" dirty="0" smtClean="0"/>
              <a:t>을 먹습니다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식당은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12</a:t>
            </a:r>
            <a:r>
              <a:rPr lang="ko-KR" altLang="en-US" dirty="0" smtClean="0"/>
              <a:t>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문을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저는 </a:t>
            </a:r>
            <a:r>
              <a:rPr lang="en-US" altLang="ko-KR" dirty="0" smtClean="0"/>
              <a:t>10</a:t>
            </a:r>
            <a:r>
              <a:rPr lang="ko-KR" altLang="en-US" dirty="0" smtClean="0"/>
              <a:t>시 </a:t>
            </a:r>
            <a:r>
              <a:rPr lang="en-US" altLang="ko-KR" dirty="0" smtClean="0"/>
              <a:t>30</a:t>
            </a:r>
            <a:r>
              <a:rPr lang="ko-KR" altLang="en-US" dirty="0" smtClean="0"/>
              <a:t>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까지 아르바이트를 합니다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살기 때문입니다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3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3</a:t>
            </a:r>
            <a:r>
              <a:rPr lang="en-US" altLang="ko-KR" smtClean="0"/>
              <a:t>. </a:t>
            </a:r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기숙사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무료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이후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이전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닫다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 저는 식당에서 </a:t>
            </a:r>
            <a:r>
              <a:rPr lang="ko-KR" altLang="en-US" dirty="0" smtClean="0">
                <a:solidFill>
                  <a:schemeClr val="tx2"/>
                </a:solidFill>
              </a:rPr>
              <a:t>아르바이트</a:t>
            </a:r>
            <a:r>
              <a:rPr lang="ko-KR" altLang="en-US" dirty="0" smtClean="0"/>
              <a:t>를 합니다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무료</a:t>
            </a:r>
            <a:r>
              <a:rPr lang="en-US" altLang="ko-KR" dirty="0" smtClean="0"/>
              <a:t>)</a:t>
            </a:r>
            <a:r>
              <a:rPr lang="ko-KR" altLang="en-US" dirty="0" smtClean="0"/>
              <a:t>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점심을 먹습니다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식당은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밤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12</a:t>
            </a:r>
            <a:r>
              <a:rPr lang="ko-KR" altLang="en-US" dirty="0" smtClean="0"/>
              <a:t>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이후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문을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닫습니다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저는 </a:t>
            </a:r>
            <a:r>
              <a:rPr lang="en-US" altLang="ko-KR" dirty="0" smtClean="0"/>
              <a:t>10</a:t>
            </a:r>
            <a:r>
              <a:rPr lang="ko-KR" altLang="en-US" dirty="0" smtClean="0"/>
              <a:t>시 </a:t>
            </a:r>
            <a:r>
              <a:rPr lang="en-US" altLang="ko-KR" dirty="0" smtClean="0"/>
              <a:t>30</a:t>
            </a:r>
            <a:r>
              <a:rPr lang="ko-KR" altLang="en-US" dirty="0" smtClean="0"/>
              <a:t>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이전</a:t>
            </a:r>
            <a:r>
              <a:rPr lang="en-US" altLang="ko-KR" dirty="0" smtClean="0"/>
              <a:t>)</a:t>
            </a:r>
            <a:r>
              <a:rPr lang="ko-KR" altLang="en-US" dirty="0" smtClean="0"/>
              <a:t>까지 아르바이트를 합니다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기숙사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살기 때문입니다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3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앞에서 배운 어휘를 선생님이 읽겠습니다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듣고 쓰십시오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1.</a:t>
            </a:r>
          </a:p>
          <a:p>
            <a:pPr algn="just">
              <a:buNone/>
            </a:pPr>
            <a:r>
              <a:rPr lang="en-US" altLang="ko-KR" dirty="0" smtClean="0"/>
              <a:t>2.</a:t>
            </a:r>
          </a:p>
          <a:p>
            <a:pPr algn="just">
              <a:buNone/>
            </a:pPr>
            <a:r>
              <a:rPr lang="en-US" altLang="ko-KR" dirty="0" smtClean="0"/>
              <a:t>3.</a:t>
            </a:r>
          </a:p>
          <a:p>
            <a:pPr algn="just">
              <a:buNone/>
            </a:pPr>
            <a:r>
              <a:rPr lang="en-US" altLang="ko-KR" dirty="0" smtClean="0"/>
              <a:t>4.</a:t>
            </a:r>
          </a:p>
          <a:p>
            <a:pPr algn="just">
              <a:buNone/>
            </a:pPr>
            <a:r>
              <a:rPr lang="en-US" altLang="ko-KR" dirty="0" smtClean="0"/>
              <a:t>5.</a:t>
            </a:r>
          </a:p>
          <a:p>
            <a:pPr algn="just">
              <a:buNone/>
            </a:pPr>
            <a:r>
              <a:rPr lang="en-US" altLang="ko-KR" dirty="0" smtClean="0"/>
              <a:t>6.</a:t>
            </a:r>
          </a:p>
          <a:p>
            <a:pPr algn="just">
              <a:buNone/>
            </a:pPr>
            <a:r>
              <a:rPr lang="en-US" altLang="ko-KR" dirty="0" smtClean="0"/>
              <a:t>7.</a:t>
            </a:r>
          </a:p>
          <a:p>
            <a:pPr algn="just">
              <a:buNone/>
            </a:pPr>
            <a:r>
              <a:rPr lang="en-US" altLang="ko-KR" dirty="0" smtClean="0"/>
              <a:t>8.</a:t>
            </a:r>
          </a:p>
          <a:p>
            <a:pPr algn="just">
              <a:buNone/>
            </a:pPr>
            <a:r>
              <a:rPr lang="en-US" altLang="ko-KR" smtClean="0"/>
              <a:t>9.</a:t>
            </a: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smtClean="0"/>
              <a:t>받아쓰기 </a:t>
            </a:r>
            <a:endParaRPr lang="ko-KR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 algn="just">
              <a:buAutoNum type="arabicPeriod"/>
            </a:pPr>
            <a:r>
              <a:rPr lang="ko-KR" altLang="en-US" dirty="0" smtClean="0"/>
              <a:t>무료로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마지막으로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제자리에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열람실에서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과대표에게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판매합니다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연락하십시오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미끄럽습니다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조심하십시오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받아 쓰기 확인</a:t>
            </a:r>
            <a:endParaRPr lang="ko-KR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앞에서 배운 어휘 중 높임말</a:t>
            </a:r>
            <a:r>
              <a:rPr lang="en-US" altLang="ko-KR" dirty="0" smtClean="0"/>
              <a:t>(</a:t>
            </a:r>
            <a:r>
              <a:rPr lang="ko-KR" altLang="en-US" dirty="0" smtClean="0"/>
              <a:t>敬語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선생님이 읽겠습니다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듣고 쓰십시오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1. </a:t>
            </a:r>
          </a:p>
          <a:p>
            <a:pPr algn="just">
              <a:buNone/>
            </a:pPr>
            <a:r>
              <a:rPr lang="en-US" altLang="ko-KR" dirty="0" smtClean="0"/>
              <a:t>2.</a:t>
            </a:r>
          </a:p>
          <a:p>
            <a:pPr algn="just">
              <a:buNone/>
            </a:pPr>
            <a:r>
              <a:rPr lang="en-US" altLang="ko-KR" dirty="0" smtClean="0"/>
              <a:t>3.</a:t>
            </a:r>
          </a:p>
          <a:p>
            <a:pPr algn="just">
              <a:buNone/>
            </a:pPr>
            <a:r>
              <a:rPr lang="en-US" altLang="ko-KR" dirty="0" smtClean="0"/>
              <a:t>4.</a:t>
            </a:r>
          </a:p>
          <a:p>
            <a:pPr algn="just">
              <a:buNone/>
            </a:pPr>
            <a:r>
              <a:rPr lang="en-US" altLang="ko-KR" dirty="0" smtClean="0"/>
              <a:t>5.</a:t>
            </a:r>
          </a:p>
          <a:p>
            <a:pPr algn="just">
              <a:buNone/>
            </a:pPr>
            <a:r>
              <a:rPr lang="en-US" altLang="ko-KR" dirty="0" smtClean="0"/>
              <a:t>6.</a:t>
            </a:r>
          </a:p>
          <a:p>
            <a:pPr algn="just"/>
            <a:endParaRPr lang="en-US" altLang="ko-KR" dirty="0" smtClean="0"/>
          </a:p>
          <a:p>
            <a:pPr algn="just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smtClean="0"/>
              <a:t>받아쓰기 </a:t>
            </a:r>
            <a:endParaRPr lang="ko-KR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 algn="just">
              <a:buAutoNum type="arabicPeriod"/>
            </a:pPr>
            <a:r>
              <a:rPr lang="ko-KR" altLang="en-US" dirty="0" smtClean="0"/>
              <a:t>먹습니다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드십니다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있습니다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계십니다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잡니다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주무십니다</a:t>
            </a: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받아 쓰기 확인</a:t>
            </a:r>
            <a:endParaRPr lang="ko-KR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 algn="just">
              <a:buAutoNum type="arabicPeriod"/>
            </a:pPr>
            <a:r>
              <a:rPr lang="ko-KR" altLang="en-US" dirty="0" smtClean="0"/>
              <a:t>무료로 </a:t>
            </a:r>
            <a:r>
              <a:rPr lang="ko-KR" altLang="en-US" dirty="0" smtClean="0">
                <a:solidFill>
                  <a:srgbClr val="FF0000"/>
                </a:solidFill>
              </a:rPr>
              <a:t>드십시오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마지막으로 </a:t>
            </a:r>
            <a:r>
              <a:rPr lang="ko-KR" altLang="en-US" dirty="0" smtClean="0">
                <a:solidFill>
                  <a:srgbClr val="FF0000"/>
                </a:solidFill>
              </a:rPr>
              <a:t>나갔습니다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제자리에 </a:t>
            </a:r>
            <a:r>
              <a:rPr lang="ko-KR" altLang="en-US" dirty="0" smtClean="0">
                <a:solidFill>
                  <a:srgbClr val="FF0000"/>
                </a:solidFill>
              </a:rPr>
              <a:t>놓으십시오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열람실에서 </a:t>
            </a:r>
            <a:r>
              <a:rPr lang="ko-KR" altLang="en-US" dirty="0" smtClean="0">
                <a:solidFill>
                  <a:srgbClr val="FF0000"/>
                </a:solidFill>
              </a:rPr>
              <a:t>공부를 합니다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과대표에게 </a:t>
            </a:r>
            <a:r>
              <a:rPr lang="ko-KR" altLang="en-US" dirty="0" smtClean="0">
                <a:solidFill>
                  <a:srgbClr val="FF0000"/>
                </a:solidFill>
              </a:rPr>
              <a:t>교재비를 내십시오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판매합니다 </a:t>
            </a:r>
            <a:r>
              <a:rPr lang="ko-KR" altLang="en-US" dirty="0" smtClean="0">
                <a:solidFill>
                  <a:srgbClr val="FF0000"/>
                </a:solidFill>
              </a:rPr>
              <a:t>물건을 판매합니다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연락하십시오 </a:t>
            </a:r>
            <a:r>
              <a:rPr lang="ko-KR" altLang="en-US" dirty="0" smtClean="0">
                <a:solidFill>
                  <a:srgbClr val="FF0000"/>
                </a:solidFill>
              </a:rPr>
              <a:t>친구에게 연락하십시오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미끄럽습니다 </a:t>
            </a:r>
            <a:r>
              <a:rPr lang="ko-KR" altLang="en-US" dirty="0" smtClean="0">
                <a:solidFill>
                  <a:srgbClr val="FF0000"/>
                </a:solidFill>
              </a:rPr>
              <a:t>조심하십시오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smtClean="0"/>
              <a:t>조심하십시오 </a:t>
            </a:r>
            <a:r>
              <a:rPr lang="ko-KR" altLang="en-US" smtClean="0">
                <a:solidFill>
                  <a:srgbClr val="FF0000"/>
                </a:solidFill>
              </a:rPr>
              <a:t>날씨가 춥습니다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받아쓰기로 문장 만들기</a:t>
            </a:r>
            <a:endParaRPr lang="ko-KR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 algn="just">
              <a:buAutoNum type="arabicPeriod"/>
            </a:pPr>
            <a:r>
              <a:rPr lang="ko-KR" altLang="en-US" dirty="0" smtClean="0"/>
              <a:t>먹습니다 </a:t>
            </a:r>
            <a:r>
              <a:rPr lang="ko-KR" altLang="en-US" dirty="0" smtClean="0">
                <a:solidFill>
                  <a:srgbClr val="FF0000"/>
                </a:solidFill>
              </a:rPr>
              <a:t>동생이</a:t>
            </a:r>
            <a:r>
              <a:rPr lang="en-US" altLang="ko-KR" dirty="0" smtClean="0">
                <a:solidFill>
                  <a:srgbClr val="FF0000"/>
                </a:solidFill>
              </a:rPr>
              <a:t> </a:t>
            </a:r>
            <a:r>
              <a:rPr lang="ko-KR" altLang="en-US" dirty="0" smtClean="0">
                <a:solidFill>
                  <a:srgbClr val="FF0000"/>
                </a:solidFill>
              </a:rPr>
              <a:t>밥을 먹습니다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드십니다 </a:t>
            </a:r>
            <a:r>
              <a:rPr lang="ko-KR" altLang="en-US" dirty="0" smtClean="0">
                <a:solidFill>
                  <a:srgbClr val="FF0000"/>
                </a:solidFill>
              </a:rPr>
              <a:t>아버지께서 점심을 드십니다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marL="624078" indent="-514350" algn="just">
              <a:buAutoNum type="arabicPeriod"/>
            </a:pP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있습니다 </a:t>
            </a:r>
            <a:r>
              <a:rPr lang="ko-KR" altLang="en-US" dirty="0" smtClean="0">
                <a:solidFill>
                  <a:srgbClr val="FF0000"/>
                </a:solidFill>
              </a:rPr>
              <a:t>열람실에 친구가 있습니다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계십니다 </a:t>
            </a:r>
            <a:r>
              <a:rPr lang="ko-KR" altLang="en-US" dirty="0" smtClean="0">
                <a:solidFill>
                  <a:srgbClr val="FF0000"/>
                </a:solidFill>
              </a:rPr>
              <a:t>교실에 선생님께서 계십니다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marL="624078" indent="-514350" algn="just">
              <a:buAutoNum type="arabicPeriod"/>
            </a:pP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잡니다    </a:t>
            </a:r>
            <a:r>
              <a:rPr lang="ko-KR" altLang="en-US" dirty="0" smtClean="0">
                <a:solidFill>
                  <a:srgbClr val="FF0000"/>
                </a:solidFill>
              </a:rPr>
              <a:t>친구가 기숙사에서 잡니다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주무십니다  </a:t>
            </a:r>
            <a:r>
              <a:rPr lang="ko-KR" altLang="en-US" dirty="0" smtClean="0">
                <a:solidFill>
                  <a:srgbClr val="FF0000"/>
                </a:solidFill>
              </a:rPr>
              <a:t>선생님께서 주무십니다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받아쓰기로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문장 만들기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1-37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718"/>
                <a:gridCol w="1357322"/>
                <a:gridCol w="1357322"/>
                <a:gridCol w="1785950"/>
                <a:gridCol w="240028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雪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난방(暖房)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서점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书店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과대표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科代表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음료수(飮料水)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문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門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담배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煙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소리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声音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교재비</a:t>
                      </a:r>
                      <a:r>
                        <a:rPr lang="ko-KR" altLang="en-US" dirty="0" smtClean="0"/>
                        <a:t>(敎材費)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제자리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原位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夜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등산(登山)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신발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鞋子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기숙사(</a:t>
                      </a:r>
                      <a:r>
                        <a:rPr lang="ko-KR" altLang="en-US" dirty="0" err="1" smtClean="0"/>
                        <a:t>宿舍</a:t>
                      </a:r>
                      <a:r>
                        <a:rPr lang="ko-KR" alt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학생회(學生會)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smtClean="0"/>
                        <a:t>灯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무료</a:t>
                      </a:r>
                      <a:r>
                        <a:rPr lang="ko-KR" altLang="en-US" dirty="0" smtClean="0"/>
                        <a:t>(</a:t>
                      </a:r>
                      <a:r>
                        <a:rPr lang="ko-KR" altLang="en-US" dirty="0" err="1" smtClean="0"/>
                        <a:t>免费</a:t>
                      </a:r>
                      <a:r>
                        <a:rPr lang="ko-KR" alt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안전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安全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다음 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下星期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여러 사람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各位)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중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中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문장(文章)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名字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마음껏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尽量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특별활동(特別活動)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강당(講堂)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바닥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地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이후(以後)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마지막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最后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과제</a:t>
                      </a:r>
                      <a:r>
                        <a:rPr lang="ko-KR" altLang="en-US" dirty="0" smtClean="0"/>
                        <a:t>(作业)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복도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走廊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전공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专业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세탁소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洗衣店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교재(敎材)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빨래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洗衣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학번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学号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열람실(閱覽室)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 – 24</a:t>
            </a:r>
            <a:r>
              <a:rPr lang="ko-KR" altLang="en-US" dirty="0" smtClean="0"/>
              <a:t>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552"/>
                <a:gridCol w="2232248"/>
                <a:gridCol w="1928826"/>
                <a:gridCol w="2185974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벗다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喧吵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연락하다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連絡</a:t>
                      </a:r>
                      <a:r>
                        <a:rPr lang="ko-KR" alt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出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發)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신다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잠그다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锁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闭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小心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放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입다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舒服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주무시다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敬语睡觉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닫다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有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피우다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抽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준비하다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準備)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듣다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听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敬语在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들어가다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进去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参与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跑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敬语吃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滑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销售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 – 24</a:t>
            </a:r>
            <a:r>
              <a:rPr lang="ko-KR" altLang="en-US" dirty="0" smtClean="0"/>
              <a:t>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552"/>
                <a:gridCol w="2232248"/>
                <a:gridCol w="1928826"/>
                <a:gridCol w="2185974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끄다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벗다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떠들다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喧吵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연락하다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連絡</a:t>
                      </a:r>
                      <a:r>
                        <a:rPr lang="ko-KR" alt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出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發)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신다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잠그다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锁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闭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조심하다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小心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놓다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放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입다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편하다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舒服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주무시다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敬语睡觉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닫다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有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피우다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抽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준비하다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準備)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듣다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听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계시다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敬语在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들어가다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进去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참여하다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参与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뛰다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跑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드시다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敬语吃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미끄럽다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滑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판매하다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销售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낮</a:t>
            </a:r>
            <a:r>
              <a:rPr lang="ko-KR" altLang="en-US" dirty="0" smtClean="0"/>
              <a:t>에는 학교에서 한국어를 공부합니다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)</a:t>
            </a:r>
            <a:r>
              <a:rPr lang="ko-KR" altLang="en-US" dirty="0" smtClean="0"/>
              <a:t>에는 기숙사에서 과제를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기숙사의 세탁기는 </a:t>
            </a:r>
            <a:r>
              <a:rPr lang="ko-KR" altLang="en-US" dirty="0" smtClean="0">
                <a:solidFill>
                  <a:schemeClr val="accent2"/>
                </a:solidFill>
              </a:rPr>
              <a:t>무료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세탁소는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12</a:t>
            </a:r>
            <a:r>
              <a:rPr lang="ko-KR" altLang="en-US" dirty="0" smtClean="0"/>
              <a:t>월 </a:t>
            </a:r>
            <a:r>
              <a:rPr lang="ko-KR" altLang="en-US" dirty="0" smtClean="0">
                <a:solidFill>
                  <a:schemeClr val="accent2"/>
                </a:solidFill>
              </a:rPr>
              <a:t>이전</a:t>
            </a:r>
            <a:r>
              <a:rPr lang="ko-KR" altLang="en-US" dirty="0" smtClean="0"/>
              <a:t>은 난방을 </a:t>
            </a:r>
            <a:r>
              <a:rPr lang="ko-KR" altLang="en-US" dirty="0" smtClean="0">
                <a:solidFill>
                  <a:schemeClr val="accent2"/>
                </a:solidFill>
              </a:rPr>
              <a:t>끕니다</a:t>
            </a:r>
            <a:r>
              <a:rPr lang="en-US" altLang="ko-KR" dirty="0" smtClean="0"/>
              <a:t>. 12</a:t>
            </a:r>
            <a:r>
              <a:rPr lang="ko-KR" altLang="en-US" dirty="0" smtClean="0"/>
              <a:t>월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에 난방을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9</a:t>
            </a:r>
            <a:r>
              <a:rPr lang="ko-KR" altLang="en-US" dirty="0" smtClean="0"/>
              <a:t>시에 강당 문을 </a:t>
            </a:r>
            <a:r>
              <a:rPr lang="ko-KR" altLang="en-US" dirty="0" smtClean="0">
                <a:solidFill>
                  <a:schemeClr val="accent2"/>
                </a:solidFill>
              </a:rPr>
              <a:t>엽니다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오후 </a:t>
            </a:r>
            <a:r>
              <a:rPr lang="en-US" altLang="ko-KR" dirty="0" smtClean="0"/>
              <a:t>6</a:t>
            </a:r>
            <a:r>
              <a:rPr lang="ko-KR" altLang="en-US" dirty="0" smtClean="0"/>
              <a:t>시에 문을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기숙사에 </a:t>
            </a:r>
            <a:r>
              <a:rPr lang="ko-KR" altLang="en-US" dirty="0" smtClean="0">
                <a:solidFill>
                  <a:schemeClr val="accent2"/>
                </a:solidFill>
              </a:rPr>
              <a:t>들어갑니다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1</a:t>
            </a:r>
            <a:r>
              <a:rPr lang="ko-KR" altLang="en-US" dirty="0" smtClean="0"/>
              <a:t>년 후에 </a:t>
            </a:r>
            <a:r>
              <a:rPr lang="en-US" altLang="ko-KR" dirty="0" smtClean="0">
                <a:solidFill>
                  <a:schemeClr val="accent2"/>
                </a:solidFill>
              </a:rPr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낮</a:t>
            </a:r>
            <a:r>
              <a:rPr lang="ko-KR" altLang="en-US" dirty="0" smtClean="0"/>
              <a:t>에는 학교에서 한국어를 공부합니다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밤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에는 기숙사에서 과제를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기숙사의 세탁기는 </a:t>
            </a:r>
            <a:r>
              <a:rPr lang="ko-KR" altLang="en-US" dirty="0" smtClean="0">
                <a:solidFill>
                  <a:schemeClr val="accent2"/>
                </a:solidFill>
              </a:rPr>
              <a:t>무료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세탁소는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유료</a:t>
            </a:r>
            <a:r>
              <a:rPr lang="en-US" altLang="ko-KR" dirty="0" smtClean="0"/>
              <a:t>)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12</a:t>
            </a:r>
            <a:r>
              <a:rPr lang="ko-KR" altLang="en-US" dirty="0" smtClean="0"/>
              <a:t>월 </a:t>
            </a:r>
            <a:r>
              <a:rPr lang="ko-KR" altLang="en-US" dirty="0" smtClean="0">
                <a:solidFill>
                  <a:schemeClr val="accent2"/>
                </a:solidFill>
              </a:rPr>
              <a:t>이전</a:t>
            </a:r>
            <a:r>
              <a:rPr lang="ko-KR" altLang="en-US" dirty="0" smtClean="0"/>
              <a:t>은 난방을 </a:t>
            </a:r>
            <a:r>
              <a:rPr lang="ko-KR" altLang="en-US" dirty="0" smtClean="0">
                <a:solidFill>
                  <a:schemeClr val="accent2"/>
                </a:solidFill>
              </a:rPr>
              <a:t>끕니다</a:t>
            </a:r>
            <a:r>
              <a:rPr lang="en-US" altLang="ko-KR" dirty="0" smtClean="0"/>
              <a:t>. 12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이후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난방을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켭니다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9</a:t>
            </a:r>
            <a:r>
              <a:rPr lang="ko-KR" altLang="en-US" dirty="0" smtClean="0"/>
              <a:t>시에 강당 문을 </a:t>
            </a:r>
            <a:r>
              <a:rPr lang="ko-KR" altLang="en-US" dirty="0" smtClean="0">
                <a:solidFill>
                  <a:schemeClr val="accent2"/>
                </a:solidFill>
              </a:rPr>
              <a:t>엽니다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오후 </a:t>
            </a:r>
            <a:r>
              <a:rPr lang="en-US" altLang="ko-KR" dirty="0" smtClean="0"/>
              <a:t>6</a:t>
            </a:r>
            <a:r>
              <a:rPr lang="ko-KR" altLang="en-US" dirty="0" smtClean="0"/>
              <a:t>시에 문을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잠급니다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기숙사에 </a:t>
            </a:r>
            <a:r>
              <a:rPr lang="ko-KR" altLang="en-US" dirty="0" smtClean="0">
                <a:solidFill>
                  <a:schemeClr val="accent2"/>
                </a:solidFill>
              </a:rPr>
              <a:t>들어갑니다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1</a:t>
            </a:r>
            <a:r>
              <a:rPr lang="ko-KR" altLang="en-US" dirty="0" smtClean="0"/>
              <a:t>년 후에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나오려고 합니다</a:t>
            </a:r>
            <a:r>
              <a:rPr lang="en-US" altLang="ko-KR" dirty="0" smtClean="0"/>
              <a:t>).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서점은 몇 시에 문을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몇 시에 문을</a:t>
            </a:r>
            <a:r>
              <a:rPr lang="ko-KR" altLang="en-US" dirty="0" smtClean="0">
                <a:solidFill>
                  <a:schemeClr val="accent2"/>
                </a:solidFill>
              </a:rPr>
              <a:t> 닫습니까</a:t>
            </a:r>
            <a:r>
              <a:rPr lang="en-US" altLang="ko-KR" dirty="0" smtClean="0"/>
              <a:t>?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     )</a:t>
            </a:r>
            <a:r>
              <a:rPr lang="ko-KR" altLang="en-US" dirty="0" smtClean="0"/>
              <a:t> 등산합니까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여러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사람</a:t>
            </a:r>
            <a:r>
              <a:rPr lang="ko-KR" altLang="en-US" dirty="0" smtClean="0"/>
              <a:t>과 같이 합니까</a:t>
            </a:r>
            <a:r>
              <a:rPr lang="en-US" altLang="ko-KR" dirty="0" smtClean="0"/>
              <a:t>?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빨래를 하려고 옷을 </a:t>
            </a:r>
            <a:r>
              <a:rPr lang="ko-KR" altLang="en-US" dirty="0" smtClean="0">
                <a:solidFill>
                  <a:schemeClr val="accent2"/>
                </a:solidFill>
              </a:rPr>
              <a:t>벗습니다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 다른 옷을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음료수를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ko-KR" altLang="en-US" dirty="0" smtClean="0"/>
              <a:t>에 놓았습니까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다른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자리</a:t>
            </a:r>
            <a:r>
              <a:rPr lang="ko-KR" altLang="en-US" dirty="0" smtClean="0"/>
              <a:t>에 놓았습니까</a:t>
            </a:r>
            <a:r>
              <a:rPr lang="en-US" altLang="ko-KR" dirty="0" smtClean="0"/>
              <a:t>?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강당에</a:t>
            </a:r>
            <a:r>
              <a:rPr lang="ko-KR" altLang="en-US" dirty="0" smtClean="0">
                <a:solidFill>
                  <a:schemeClr val="accent2"/>
                </a:solidFill>
              </a:rPr>
              <a:t> 처음</a:t>
            </a:r>
            <a:r>
              <a:rPr lang="ko-KR" altLang="en-US" dirty="0" smtClean="0"/>
              <a:t> 들어온 사람은 누구입니까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ko-KR" altLang="en-US" dirty="0" err="1" smtClean="0"/>
              <a:t>으로나간</a:t>
            </a:r>
            <a:r>
              <a:rPr lang="ko-KR" altLang="en-US" dirty="0" smtClean="0"/>
              <a:t> 사람은 누구입니까</a:t>
            </a:r>
            <a:r>
              <a:rPr lang="en-US" altLang="ko-KR" dirty="0" smtClean="0"/>
              <a:t>?</a:t>
            </a:r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서점은 몇 시에 문을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열고</a:t>
            </a:r>
            <a:r>
              <a:rPr lang="en-US" altLang="ko-KR" dirty="0" smtClean="0"/>
              <a:t>)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몇 시에 문을</a:t>
            </a:r>
            <a:r>
              <a:rPr lang="ko-KR" altLang="en-US" dirty="0" smtClean="0">
                <a:solidFill>
                  <a:schemeClr val="accent2"/>
                </a:solidFill>
              </a:rPr>
              <a:t> 닫습니까</a:t>
            </a:r>
            <a:r>
              <a:rPr lang="en-US" altLang="ko-KR" dirty="0" smtClean="0"/>
              <a:t>?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혼자</a:t>
            </a:r>
            <a:r>
              <a:rPr lang="en-US" altLang="ko-KR" dirty="0" smtClean="0"/>
              <a:t>)</a:t>
            </a:r>
            <a:r>
              <a:rPr lang="ko-KR" altLang="en-US" dirty="0" smtClean="0"/>
              <a:t> 등산합니까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여러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사람</a:t>
            </a:r>
            <a:r>
              <a:rPr lang="ko-KR" altLang="en-US" dirty="0" smtClean="0"/>
              <a:t>과 같이 합니까</a:t>
            </a:r>
            <a:r>
              <a:rPr lang="en-US" altLang="ko-KR" dirty="0" smtClean="0"/>
              <a:t>?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빨래를 하려고 옷을 </a:t>
            </a:r>
            <a:r>
              <a:rPr lang="ko-KR" altLang="en-US" dirty="0" smtClean="0">
                <a:solidFill>
                  <a:schemeClr val="accent2"/>
                </a:solidFill>
              </a:rPr>
              <a:t>벗습니다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 다른 옷을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입습니다</a:t>
            </a:r>
            <a:r>
              <a:rPr lang="en-US" altLang="ko-KR" dirty="0" smtClean="0"/>
              <a:t>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음료수를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제자리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놓았습니까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다른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자리</a:t>
            </a:r>
            <a:r>
              <a:rPr lang="ko-KR" altLang="en-US" dirty="0" smtClean="0"/>
              <a:t>에 놓았습니까</a:t>
            </a:r>
            <a:r>
              <a:rPr lang="en-US" altLang="ko-KR" dirty="0" smtClean="0"/>
              <a:t>?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강당에</a:t>
            </a:r>
            <a:r>
              <a:rPr lang="ko-KR" altLang="en-US" dirty="0" smtClean="0">
                <a:solidFill>
                  <a:schemeClr val="accent2"/>
                </a:solidFill>
              </a:rPr>
              <a:t> 처음</a:t>
            </a:r>
            <a:r>
              <a:rPr lang="ko-KR" altLang="en-US" dirty="0" smtClean="0"/>
              <a:t> 들어온 사람은 누구입니까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마지막</a:t>
            </a:r>
            <a:r>
              <a:rPr lang="en-US" altLang="ko-KR" dirty="0" smtClean="0"/>
              <a:t>)</a:t>
            </a:r>
            <a:r>
              <a:rPr lang="ko-KR" altLang="en-US" dirty="0" err="1" smtClean="0"/>
              <a:t>으로나간</a:t>
            </a:r>
            <a:r>
              <a:rPr lang="ko-KR" altLang="en-US" dirty="0" smtClean="0"/>
              <a:t> 사람은 누구입니까</a:t>
            </a:r>
            <a:r>
              <a:rPr lang="en-US" altLang="ko-KR" dirty="0" smtClean="0"/>
              <a:t>?</a:t>
            </a:r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1312</TotalTime>
  <Words>1734</Words>
  <Application>Microsoft Office PowerPoint</Application>
  <PresentationFormat>화면 슬라이드 쇼(4:3)</PresentationFormat>
  <Paragraphs>344</Paragraphs>
  <Slides>29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0" baseType="lpstr">
      <vt:lpstr>광장</vt:lpstr>
      <vt:lpstr>어휘 4강 </vt:lpstr>
      <vt:lpstr>목표 어휘 1-37개 </vt:lpstr>
      <vt:lpstr>목표 어휘 1-37개 </vt:lpstr>
      <vt:lpstr>목표 어휘 2 – 24개  </vt:lpstr>
      <vt:lpstr>목표 어휘 2 – 24개  </vt:lpstr>
      <vt:lpstr>어휘 확인 학습 1</vt:lpstr>
      <vt:lpstr>어휘 확인 학습 1</vt:lpstr>
      <vt:lpstr>어휘 학습 2</vt:lpstr>
      <vt:lpstr>어휘 학습 2</vt:lpstr>
      <vt:lpstr>어휘 확인 학습 3</vt:lpstr>
      <vt:lpstr>어휘 확인 학습 3</vt:lpstr>
      <vt:lpstr>어휘 확인 학습 4</vt:lpstr>
      <vt:lpstr>어휘 확인 학습 4</vt:lpstr>
      <vt:lpstr>어휘 확인 학습5</vt:lpstr>
      <vt:lpstr>어휘 확인 학습5</vt:lpstr>
      <vt:lpstr>어휘 확인 학습 6</vt:lpstr>
      <vt:lpstr>어휘 확인 학습 6</vt:lpstr>
      <vt:lpstr>어휘 활용 연습 1 </vt:lpstr>
      <vt:lpstr>어휘 활용 연습 1 </vt:lpstr>
      <vt:lpstr>어휘 활용 연습 2 </vt:lpstr>
      <vt:lpstr>어휘 활용 연습 2 </vt:lpstr>
      <vt:lpstr>어휘 활용 연습 3 </vt:lpstr>
      <vt:lpstr>어휘 활용 연습 3 </vt:lpstr>
      <vt:lpstr>받아쓰기 </vt:lpstr>
      <vt:lpstr>받아 쓰기 확인</vt:lpstr>
      <vt:lpstr>받아쓰기 </vt:lpstr>
      <vt:lpstr>받아 쓰기 확인</vt:lpstr>
      <vt:lpstr>받아쓰기로 문장 만들기</vt:lpstr>
      <vt:lpstr>받아쓰기로 문장 만들기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129</cp:revision>
  <dcterms:created xsi:type="dcterms:W3CDTF">2015-12-23T08:00:19Z</dcterms:created>
  <dcterms:modified xsi:type="dcterms:W3CDTF">2016-02-19T08:43:02Z</dcterms:modified>
</cp:coreProperties>
</file>