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8"/>
  </p:handoutMasterIdLst>
  <p:sldIdLst>
    <p:sldId id="256" r:id="rId2"/>
    <p:sldId id="281" r:id="rId3"/>
    <p:sldId id="292" r:id="rId4"/>
    <p:sldId id="282" r:id="rId5"/>
    <p:sldId id="293" r:id="rId6"/>
    <p:sldId id="260" r:id="rId7"/>
    <p:sldId id="283" r:id="rId8"/>
    <p:sldId id="280" r:id="rId9"/>
    <p:sldId id="284" r:id="rId10"/>
    <p:sldId id="269" r:id="rId11"/>
    <p:sldId id="285" r:id="rId12"/>
    <p:sldId id="271" r:id="rId13"/>
    <p:sldId id="286" r:id="rId14"/>
    <p:sldId id="270" r:id="rId15"/>
    <p:sldId id="287" r:id="rId16"/>
    <p:sldId id="272" r:id="rId17"/>
    <p:sldId id="288" r:id="rId18"/>
    <p:sldId id="274" r:id="rId19"/>
    <p:sldId id="275" r:id="rId20"/>
    <p:sldId id="276" r:id="rId21"/>
    <p:sldId id="277" r:id="rId22"/>
    <p:sldId id="278" r:id="rId23"/>
    <p:sldId id="279" r:id="rId24"/>
    <p:sldId id="291" r:id="rId25"/>
    <p:sldId id="290" r:id="rId26"/>
    <p:sldId id="294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 autoAdjust="0"/>
    <p:restoredTop sz="94668" autoAdjust="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238B-209F-49C9-A445-B409C5D8148D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7708-BE35-4CFD-B134-6775331DD1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어휘</a:t>
            </a:r>
            <a:r>
              <a:rPr lang="en-US" altLang="ko-KR" dirty="0" smtClean="0"/>
              <a:t> 9</a:t>
            </a:r>
            <a:r>
              <a:rPr lang="ko-KR" altLang="en-US" dirty="0" smtClean="0"/>
              <a:t>강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7, 9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47</a:t>
            </a:r>
            <a:r>
              <a:rPr lang="ko-KR" altLang="en-US" dirty="0" smtClean="0"/>
              <a:t>개 복습 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에너지를 낭비하지 마십시오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아끼십시오</a:t>
            </a:r>
            <a:r>
              <a:rPr lang="en-US" altLang="ko-KR" dirty="0" smtClean="0">
                <a:solidFill>
                  <a:schemeClr val="accent2"/>
                </a:solidFill>
              </a:rPr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에너지를</a:t>
            </a:r>
            <a:r>
              <a:rPr lang="en-US" altLang="ko-KR" dirty="0" smtClean="0"/>
              <a:t>(                       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)</a:t>
            </a:r>
            <a:r>
              <a:rPr lang="ko-KR" altLang="en-US" dirty="0" smtClean="0"/>
              <a:t>에 들어갔어요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아직 안 들어갔어요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사이트</a:t>
            </a:r>
            <a:r>
              <a:rPr lang="ko-KR" altLang="en-US" dirty="0" smtClean="0"/>
              <a:t>에 들어가면 자료(資料)가 많아요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방 </a:t>
            </a:r>
            <a:r>
              <a:rPr lang="ko-KR" altLang="en-US" dirty="0" smtClean="0">
                <a:solidFill>
                  <a:schemeClr val="accent2"/>
                </a:solidFill>
              </a:rPr>
              <a:t>구했어요</a:t>
            </a:r>
            <a:r>
              <a:rPr lang="en-US" altLang="ko-KR" dirty="0" smtClean="0"/>
              <a:t>?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아직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)</a:t>
            </a:r>
            <a:r>
              <a:rPr lang="ko-KR" altLang="en-US" dirty="0" smtClean="0"/>
              <a:t> 있어요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빨리 </a:t>
            </a:r>
            <a:r>
              <a:rPr lang="ko-KR" altLang="en-US" dirty="0" smtClean="0">
                <a:solidFill>
                  <a:schemeClr val="accent2"/>
                </a:solidFill>
              </a:rPr>
              <a:t>찾았으면</a:t>
            </a:r>
            <a:r>
              <a:rPr lang="ko-KR" altLang="en-US" dirty="0" smtClean="0"/>
              <a:t> 좋겠어요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에너지를 낭비하지 마십시오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아끼십시오</a:t>
            </a:r>
            <a:r>
              <a:rPr lang="en-US" altLang="ko-KR" dirty="0" smtClean="0">
                <a:solidFill>
                  <a:schemeClr val="accent2"/>
                </a:solidFill>
              </a:rPr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에너지를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절약하겠습니다</a:t>
            </a:r>
            <a:r>
              <a:rPr lang="en-US" altLang="ko-KR" dirty="0" smtClean="0"/>
              <a:t>).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(</a:t>
            </a:r>
            <a:r>
              <a:rPr lang="ko-KR" altLang="en-US" dirty="0" smtClean="0">
                <a:solidFill>
                  <a:schemeClr val="accent2"/>
                </a:solidFill>
              </a:rPr>
              <a:t>홈페이지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들어갔어요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아직 안 들어갔어요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사이트</a:t>
            </a:r>
            <a:r>
              <a:rPr lang="ko-KR" altLang="en-US" dirty="0" smtClean="0"/>
              <a:t>에 들어가면 자료(資料)가 많아요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방 </a:t>
            </a:r>
            <a:r>
              <a:rPr lang="ko-KR" altLang="en-US" dirty="0" smtClean="0">
                <a:solidFill>
                  <a:schemeClr val="accent2"/>
                </a:solidFill>
              </a:rPr>
              <a:t>구했어요</a:t>
            </a:r>
            <a:r>
              <a:rPr lang="en-US" altLang="ko-KR" dirty="0" smtClean="0"/>
              <a:t>?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아직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찾고</a:t>
            </a:r>
            <a:r>
              <a:rPr lang="en-US" altLang="ko-KR" dirty="0" smtClean="0"/>
              <a:t>)</a:t>
            </a:r>
            <a:r>
              <a:rPr lang="ko-KR" altLang="en-US" dirty="0" smtClean="0"/>
              <a:t> 있어요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빨리 </a:t>
            </a:r>
            <a:r>
              <a:rPr lang="ko-KR" altLang="en-US" dirty="0" smtClean="0">
                <a:solidFill>
                  <a:schemeClr val="accent2"/>
                </a:solidFill>
              </a:rPr>
              <a:t>찾았으면</a:t>
            </a:r>
            <a:r>
              <a:rPr lang="ko-KR" altLang="en-US" dirty="0" smtClean="0"/>
              <a:t> 좋겠어요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동아리에 </a:t>
            </a:r>
            <a:r>
              <a:rPr lang="ko-KR" altLang="en-US" dirty="0" smtClean="0">
                <a:solidFill>
                  <a:schemeClr val="accent2"/>
                </a:solidFill>
              </a:rPr>
              <a:t>가입했어요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어제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)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한국어가 </a:t>
            </a:r>
            <a:r>
              <a:rPr lang="ko-KR" altLang="en-US" dirty="0" smtClean="0">
                <a:solidFill>
                  <a:schemeClr val="accent2"/>
                </a:solidFill>
              </a:rPr>
              <a:t>힘들어요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한국어가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)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요새 어때요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시험이라서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)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시험은 </a:t>
            </a:r>
            <a:r>
              <a:rPr lang="ko-KR" altLang="en-US" dirty="0" smtClean="0">
                <a:solidFill>
                  <a:schemeClr val="accent2"/>
                </a:solidFill>
              </a:rPr>
              <a:t>피곤해요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동아리에 </a:t>
            </a:r>
            <a:r>
              <a:rPr lang="ko-KR" altLang="en-US" dirty="0" smtClean="0">
                <a:solidFill>
                  <a:schemeClr val="accent2"/>
                </a:solidFill>
              </a:rPr>
              <a:t>가입했어요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어제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신청했어요</a:t>
            </a:r>
            <a:r>
              <a:rPr lang="en-US" altLang="ko-KR" dirty="0" smtClean="0"/>
              <a:t>).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한국어가 </a:t>
            </a:r>
            <a:r>
              <a:rPr lang="ko-KR" altLang="en-US" dirty="0" smtClean="0">
                <a:solidFill>
                  <a:schemeClr val="accent2"/>
                </a:solidFill>
              </a:rPr>
              <a:t>힘들어요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한국어가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어려워요</a:t>
            </a:r>
            <a:r>
              <a:rPr lang="en-US" altLang="ko-KR" dirty="0" smtClean="0"/>
              <a:t>).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요새 어때요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시험이라서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힘들어요</a:t>
            </a:r>
            <a:r>
              <a:rPr lang="en-US" altLang="ko-KR" dirty="0" smtClean="0"/>
              <a:t>).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시험은 </a:t>
            </a:r>
            <a:r>
              <a:rPr lang="ko-KR" altLang="en-US" dirty="0" smtClean="0">
                <a:solidFill>
                  <a:schemeClr val="accent2"/>
                </a:solidFill>
              </a:rPr>
              <a:t>피곤해요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아침에 </a:t>
            </a:r>
            <a:r>
              <a:rPr lang="ko-KR" altLang="en-US" dirty="0" smtClean="0">
                <a:solidFill>
                  <a:schemeClr val="accent2"/>
                </a:solidFill>
              </a:rPr>
              <a:t>중국어</a:t>
            </a:r>
            <a:r>
              <a:rPr lang="ko-KR" altLang="en-US" dirty="0" smtClean="0"/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)</a:t>
            </a:r>
            <a:r>
              <a:rPr lang="ko-KR" altLang="en-US" dirty="0" smtClean="0"/>
              <a:t>를 해요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와</a:t>
            </a:r>
            <a:r>
              <a:rPr lang="en-US" altLang="ko-KR" dirty="0" smtClean="0"/>
              <a:t>! </a:t>
            </a:r>
            <a:r>
              <a:rPr lang="ko-KR" altLang="en-US" dirty="0" smtClean="0"/>
              <a:t>중국어발표요</a:t>
            </a:r>
            <a:r>
              <a:rPr lang="en-US" altLang="ko-KR" dirty="0" smtClean="0"/>
              <a:t>? </a:t>
            </a:r>
            <a:r>
              <a:rPr lang="ko-KR" altLang="en-US" dirty="0" smtClean="0"/>
              <a:t>뭘 발표해요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에너지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smtClean="0"/>
              <a:t>에 대해 발표해요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많이 연습했어요</a:t>
            </a:r>
            <a:r>
              <a:rPr lang="en-US" altLang="ko-KR" dirty="0" smtClean="0"/>
              <a:t>?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오랫동안 연습했어요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발표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)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좋겠습니다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내일 발표에 오세요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죄송해요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아침</a:t>
            </a:r>
            <a:r>
              <a:rPr lang="ko-KR" altLang="en-US" dirty="0" smtClean="0"/>
              <a:t>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)</a:t>
            </a:r>
            <a:r>
              <a:rPr lang="ko-KR" altLang="en-US" dirty="0" smtClean="0"/>
              <a:t>이 있어요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괜찮아요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봉사활동도 </a:t>
            </a:r>
            <a:r>
              <a:rPr lang="ko-KR" altLang="en-US" dirty="0" smtClean="0">
                <a:solidFill>
                  <a:schemeClr val="accent2"/>
                </a:solidFill>
              </a:rPr>
              <a:t>잘하기</a:t>
            </a:r>
            <a:r>
              <a:rPr lang="ko-KR" altLang="en-US" dirty="0" smtClean="0"/>
              <a:t> 바랍니다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아침에 </a:t>
            </a:r>
            <a:r>
              <a:rPr lang="ko-KR" altLang="en-US" dirty="0" smtClean="0">
                <a:solidFill>
                  <a:schemeClr val="accent2"/>
                </a:solidFill>
              </a:rPr>
              <a:t>중국어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발표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해요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와</a:t>
            </a:r>
            <a:r>
              <a:rPr lang="en-US" altLang="ko-KR" dirty="0" smtClean="0"/>
              <a:t>! </a:t>
            </a:r>
            <a:r>
              <a:rPr lang="ko-KR" altLang="en-US" dirty="0" smtClean="0"/>
              <a:t>중국어발표요</a:t>
            </a:r>
            <a:r>
              <a:rPr lang="en-US" altLang="ko-KR" dirty="0" smtClean="0"/>
              <a:t>? </a:t>
            </a:r>
            <a:r>
              <a:rPr lang="ko-KR" altLang="en-US" dirty="0" smtClean="0"/>
              <a:t>뭘 발표해요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에너지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절약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대해 발표해요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많이 연습했어요</a:t>
            </a:r>
            <a:r>
              <a:rPr lang="en-US" altLang="ko-KR" dirty="0" smtClean="0"/>
              <a:t>?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오랫동안 연습했어요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발표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잘했으면</a:t>
            </a:r>
            <a:r>
              <a:rPr lang="en-US" altLang="ko-KR" dirty="0" smtClean="0"/>
              <a:t>)</a:t>
            </a:r>
            <a:r>
              <a:rPr lang="ko-KR" altLang="en-US" dirty="0" smtClean="0"/>
              <a:t> 좋겠습니다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내일 발표에 오세요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죄송해요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내일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아침</a:t>
            </a:r>
            <a:r>
              <a:rPr lang="ko-KR" altLang="en-US" dirty="0" smtClean="0"/>
              <a:t>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봉사활동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있어요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괜찮아요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봉사활동도 </a:t>
            </a:r>
            <a:r>
              <a:rPr lang="ko-KR" altLang="en-US" dirty="0" smtClean="0">
                <a:solidFill>
                  <a:schemeClr val="accent2"/>
                </a:solidFill>
              </a:rPr>
              <a:t>잘하기</a:t>
            </a:r>
            <a:r>
              <a:rPr lang="ko-KR" altLang="en-US" dirty="0" smtClean="0"/>
              <a:t> 바랍니다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한국 추석 음식을 만들려고 합니다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힘들지</a:t>
            </a:r>
            <a:r>
              <a:rPr lang="ko-KR" altLang="en-US" dirty="0" smtClean="0"/>
              <a:t> 않습니까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괜찮아요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한국인 선생님이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)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신청하겠습니다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아침 수업은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)</a:t>
            </a:r>
            <a:r>
              <a:rPr lang="ko-KR" altLang="en-US" dirty="0" smtClean="0"/>
              <a:t>로 와주십시오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죄송합니다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요리실이 어디입니까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오른쪽</a:t>
            </a:r>
            <a:r>
              <a:rPr lang="ko-KR" altLang="en-US" dirty="0" smtClean="0"/>
              <a:t>으로 가십시오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)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멀지 않군요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친구들에게도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 )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많은 분들이 참여했으면 좋겠습니다</a:t>
            </a:r>
            <a:r>
              <a:rPr lang="en-US" altLang="ko-KR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6 </a:t>
            </a:r>
            <a:endParaRPr lang="ko-KR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한국 추석 음식을 만들려고 합니다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힘들지</a:t>
            </a:r>
            <a:r>
              <a:rPr lang="ko-KR" altLang="en-US" dirty="0" smtClean="0"/>
              <a:t> 않습니까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괜찮아요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한국인 선생님이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가르쳐 주십니다</a:t>
            </a:r>
            <a:r>
              <a:rPr lang="en-US" altLang="ko-KR" dirty="0" smtClean="0"/>
              <a:t>).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신청하겠습니다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아침 수업은</a:t>
            </a:r>
            <a:r>
              <a:rPr lang="en-US" altLang="ko-KR" dirty="0" smtClean="0"/>
              <a:t> (</a:t>
            </a:r>
            <a:r>
              <a:rPr lang="ko-KR" altLang="en-US" dirty="0" smtClean="0">
                <a:solidFill>
                  <a:schemeClr val="accent2"/>
                </a:solidFill>
              </a:rPr>
              <a:t>요리실</a:t>
            </a:r>
            <a:r>
              <a:rPr lang="en-US" altLang="ko-KR" dirty="0" smtClean="0"/>
              <a:t>)</a:t>
            </a:r>
            <a:r>
              <a:rPr lang="ko-KR" altLang="en-US" dirty="0" smtClean="0"/>
              <a:t>로 와주십시오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죄송합니다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요리실이 어디입니까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오른쪽</a:t>
            </a:r>
            <a:r>
              <a:rPr lang="ko-KR" altLang="en-US" dirty="0" smtClean="0"/>
              <a:t>으로 가십시오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가깝습니다</a:t>
            </a:r>
            <a:r>
              <a:rPr lang="en-US" altLang="ko-KR" dirty="0" smtClean="0"/>
              <a:t>). 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멀지 않군요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친구들에게도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알리겠습니다</a:t>
            </a:r>
            <a:r>
              <a:rPr lang="en-US" altLang="ko-KR" dirty="0" smtClean="0"/>
              <a:t>).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많은 분들이 참여했으면 좋겠습니다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6 </a:t>
            </a:r>
            <a:endParaRPr lang="ko-KR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altLang="ko-KR" dirty="0" smtClean="0"/>
              <a:t>1.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아침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많다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알리다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봉사활동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휴지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힘들다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치마 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 </a:t>
            </a:r>
            <a:r>
              <a:rPr lang="ko-KR" altLang="en-US" dirty="0" smtClean="0"/>
              <a:t>내일 동아리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학교 근처에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가 많아서 더럽습니다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</a:t>
            </a:r>
            <a:r>
              <a:rPr lang="en-US" altLang="ko-KR" dirty="0" smtClean="0"/>
              <a:t>) 9</a:t>
            </a:r>
            <a:r>
              <a:rPr lang="ko-KR" altLang="en-US" dirty="0" smtClean="0"/>
              <a:t>시부터 학교 근처를 청소하려고 합니다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는 입지 마시기 바랍니다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    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겠지만 모두 참가했으면 좋겠습니다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봉사 활동 후에 회식이 있습니다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    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 학생들에게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 바랍니다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1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altLang="ko-KR" dirty="0" smtClean="0"/>
              <a:t>1.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아침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많다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알리다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봉사활동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휴지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힘들다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치마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내일 동아리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봉사활동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학교 근처에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휴지</a:t>
            </a:r>
            <a:r>
              <a:rPr lang="en-US" altLang="ko-KR" dirty="0" smtClean="0"/>
              <a:t>)</a:t>
            </a:r>
            <a:r>
              <a:rPr lang="ko-KR" altLang="en-US" dirty="0" smtClean="0"/>
              <a:t>가 많아서 더럽습니다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그래서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아침</a:t>
            </a:r>
            <a:r>
              <a:rPr lang="en-US" altLang="ko-KR" dirty="0" smtClean="0"/>
              <a:t>) 9</a:t>
            </a:r>
            <a:r>
              <a:rPr lang="ko-KR" altLang="en-US" dirty="0" smtClean="0"/>
              <a:t>시부터 학교 근처를 청소하려고 합니다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치마</a:t>
            </a:r>
            <a:r>
              <a:rPr lang="en-US" altLang="ko-KR" dirty="0" smtClean="0"/>
              <a:t>)</a:t>
            </a:r>
            <a:r>
              <a:rPr lang="ko-KR" altLang="en-US" dirty="0" smtClean="0"/>
              <a:t>는 입지 마시기 바랍니다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힘들</a:t>
            </a:r>
            <a:r>
              <a:rPr lang="en-US" altLang="ko-KR" dirty="0" smtClean="0"/>
              <a:t>)</a:t>
            </a:r>
            <a:r>
              <a:rPr lang="ko-KR" altLang="en-US" dirty="0" smtClean="0"/>
              <a:t>겠지만 모두 참가했으면 좋겠습니다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활동 후에 회식이 있습니다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많은</a:t>
            </a:r>
            <a:r>
              <a:rPr lang="en-US" altLang="ko-KR" dirty="0" smtClean="0"/>
              <a:t>)</a:t>
            </a:r>
            <a:r>
              <a:rPr lang="ko-KR" altLang="en-US" dirty="0" smtClean="0"/>
              <a:t> 학생들에게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알려주시기</a:t>
            </a:r>
            <a:r>
              <a:rPr lang="en-US" altLang="ko-KR" dirty="0" smtClean="0"/>
              <a:t>)</a:t>
            </a:r>
            <a:r>
              <a:rPr lang="ko-KR" altLang="en-US" dirty="0" smtClean="0"/>
              <a:t> 바랍니다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1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31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내일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明天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모레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后天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周围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중국어(中國語)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马桶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事先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절약(節約)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(&lt;</a:t>
                      </a:r>
                      <a:r>
                        <a:rPr lang="ko-KR" altLang="en-US" dirty="0" smtClean="0"/>
                        <a:t>物理</a:t>
                      </a:r>
                      <a:r>
                        <a:rPr lang="en-US" altLang="ko-KR" dirty="0" smtClean="0"/>
                        <a:t>&gt; </a:t>
                      </a:r>
                      <a:r>
                        <a:rPr lang="ko-KR" altLang="en-US" dirty="0" smtClean="0"/>
                        <a:t>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세계(世界)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먼저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首先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축제(庆祝活动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오른쪽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早上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빨리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快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裙子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ko-KR" altLang="en-US" dirty="0" smtClean="0"/>
                        <a:t>(</a:t>
                      </a:r>
                      <a:r>
                        <a:rPr lang="ko-KR" altLang="en-US" dirty="0" err="1" smtClean="0"/>
                        <a:t>料理室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2915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꽃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재료(材料)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ko-KR" altLang="en-US" dirty="0" smtClean="0"/>
                        <a:t>(會費)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义务活动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2174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방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의견(意見)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휴지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卫生纸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)</a:t>
                      </a:r>
                      <a:r>
                        <a:rPr lang="ko-KR" altLang="en-US" dirty="0" smtClean="0"/>
                        <a:t>(新入部員)</a:t>
                      </a:r>
                      <a:endParaRPr lang="ko-KR" altLang="en-US" dirty="0"/>
                    </a:p>
                  </a:txBody>
                  <a:tcPr/>
                </a:tc>
              </a:tr>
              <a:tr h="1432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ko-KR" altLang="en-US" dirty="0" smtClean="0"/>
                        <a:t>(發表)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통화(通話)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社团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言語交換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밖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外面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毕业</a:t>
                      </a:r>
                      <a:r>
                        <a:rPr lang="en-US" altLang="ko-KR" dirty="0" smtClean="0"/>
                        <a:t>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사이트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网站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altLang="ko-KR" dirty="0" smtClean="0"/>
              <a:t>2.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통화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 절약하다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가입하다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확인하다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사이트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축제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 엄마는 요새 우송대학교 학부모(學父母)홈페이지에 </a:t>
            </a:r>
            <a:r>
              <a:rPr lang="en-US" altLang="ko-KR" dirty="0" smtClean="0"/>
              <a:t>(                ).  </a:t>
            </a:r>
            <a:r>
              <a:rPr lang="ko-KR" altLang="en-US" dirty="0" smtClean="0"/>
              <a:t>매일 </a:t>
            </a:r>
            <a:r>
              <a:rPr lang="en-US" altLang="ko-KR" dirty="0" smtClean="0"/>
              <a:t>(          )</a:t>
            </a:r>
            <a:r>
              <a:rPr lang="ko-KR" altLang="en-US" dirty="0" smtClean="0"/>
              <a:t>에 들어가서 학교활동을 </a:t>
            </a:r>
            <a:r>
              <a:rPr lang="en-US" altLang="ko-KR" dirty="0" smtClean="0"/>
              <a:t>(                  ).</a:t>
            </a:r>
            <a:r>
              <a:rPr lang="ko-KR" altLang="en-US" dirty="0" smtClean="0"/>
              <a:t> 엄마는 학교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참여한 나를 보시고 아침 </a:t>
            </a:r>
            <a:r>
              <a:rPr lang="en-US" altLang="ko-KR" dirty="0" smtClean="0"/>
              <a:t>7</a:t>
            </a:r>
            <a:r>
              <a:rPr lang="ko-KR" altLang="en-US" dirty="0" smtClean="0"/>
              <a:t>시에 전화를 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나는 엄마와 오랫동안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하기 위해서 컴퓨터로 연락을 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컴퓨터로 통화를 해서 돈을 많이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     </a:t>
            </a:r>
            <a:r>
              <a:rPr lang="en-US" altLang="ko-KR" dirty="0" smtClean="0"/>
              <a:t>).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2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altLang="ko-KR" dirty="0" smtClean="0"/>
              <a:t>2.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통화</a:t>
            </a:r>
            <a:r>
              <a:rPr lang="en-US" altLang="ko-KR" sz="1400" dirty="0" smtClean="0"/>
              <a:t>,</a:t>
            </a:r>
            <a:r>
              <a:rPr lang="ko-KR" altLang="en-US" sz="1400" dirty="0" smtClean="0"/>
              <a:t> 절약하다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가입하다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확인하다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사이트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축제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 엄마는 요새 우송대학교 학부모(學父母)홈페이지에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가입을 했다</a:t>
            </a:r>
            <a:r>
              <a:rPr lang="en-US" altLang="ko-KR" dirty="0" smtClean="0"/>
              <a:t>).  </a:t>
            </a:r>
            <a:r>
              <a:rPr lang="ko-KR" altLang="en-US" dirty="0" smtClean="0"/>
              <a:t>매일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사이트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들어가서 학교활동을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확인한다</a:t>
            </a:r>
            <a:r>
              <a:rPr lang="en-US" altLang="ko-KR" dirty="0" smtClean="0"/>
              <a:t>).</a:t>
            </a:r>
            <a:r>
              <a:rPr lang="ko-KR" altLang="en-US" dirty="0" smtClean="0"/>
              <a:t> 엄마는 학교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축제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참여한 나를 보시고 아침 </a:t>
            </a:r>
            <a:r>
              <a:rPr lang="en-US" altLang="ko-KR" dirty="0" smtClean="0"/>
              <a:t>7</a:t>
            </a:r>
            <a:r>
              <a:rPr lang="ko-KR" altLang="en-US" dirty="0" smtClean="0"/>
              <a:t>시에 전화를 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나는 엄마와 오랫동안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통화</a:t>
            </a:r>
            <a:r>
              <a:rPr lang="en-US" altLang="ko-KR" dirty="0" smtClean="0"/>
              <a:t>)</a:t>
            </a:r>
            <a:r>
              <a:rPr lang="ko-KR" altLang="en-US" dirty="0" smtClean="0"/>
              <a:t>하기 위해서 컴퓨터로 연락을 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컴퓨터로 통화를 해서 돈을 많이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절약했다</a:t>
            </a:r>
            <a:r>
              <a:rPr lang="en-US" altLang="ko-KR" dirty="0" smtClean="0"/>
              <a:t>).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2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US" altLang="ko-KR" dirty="0" smtClean="0"/>
              <a:t>3.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꽃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피다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내일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오시다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요리실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많다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잘하다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발표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알리다 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 선생님 안녕하십니까</a:t>
            </a:r>
            <a:r>
              <a:rPr lang="en-US" altLang="ko-KR" dirty="0" smtClean="0"/>
              <a:t>? </a:t>
            </a:r>
            <a:r>
              <a:rPr lang="ko-KR" altLang="en-US" dirty="0" smtClean="0"/>
              <a:t>선생님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저는 어제 한국어로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 친구들에게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중국 음식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에 대해  </a:t>
            </a:r>
            <a:r>
              <a:rPr lang="en-US" altLang="ko-KR" dirty="0" smtClean="0"/>
              <a:t>(          ). </a:t>
            </a:r>
            <a:r>
              <a:rPr lang="ko-KR" altLang="en-US" dirty="0" smtClean="0"/>
              <a:t>선생님께서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 도와주셔서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 끝났습니다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다음 주에는 한국 친구들과 함께 기숙사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 중국음식을 만들려고 합니다</a:t>
            </a:r>
            <a:r>
              <a:rPr lang="en-US" altLang="ko-KR" dirty="0" smtClean="0"/>
              <a:t>.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  </a:t>
            </a:r>
            <a:r>
              <a:rPr lang="ko-KR" altLang="en-US" dirty="0" smtClean="0"/>
              <a:t>오늘 기숙사 앞에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</a:t>
            </a:r>
            <a:r>
              <a:rPr lang="en-US" altLang="ko-KR" dirty="0" smtClean="0"/>
              <a:t>(</a:t>
            </a:r>
            <a:r>
              <a:rPr lang="ko-KR" altLang="en-US" dirty="0" smtClean="0"/>
              <a:t>             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선생님 댁(宅)이 가까우니까 꼭 보러 </a:t>
            </a:r>
            <a:r>
              <a:rPr lang="en-US" altLang="ko-KR" dirty="0" smtClean="0"/>
              <a:t>(                  ). </a:t>
            </a:r>
            <a:r>
              <a:rPr lang="ko-KR" altLang="en-US" dirty="0" smtClean="0"/>
              <a:t>아주 아름답습니다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      </a:t>
            </a:r>
            <a:r>
              <a:rPr lang="en-US" altLang="ko-KR" dirty="0" smtClean="0"/>
              <a:t>)</a:t>
            </a:r>
            <a:r>
              <a:rPr lang="ko-KR" altLang="en-US" dirty="0" smtClean="0"/>
              <a:t> 한국어 수업시간에 뵙겠습니다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3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US" altLang="ko-KR" dirty="0" smtClean="0"/>
              <a:t>3. &lt;</a:t>
            </a:r>
            <a:r>
              <a:rPr lang="ko-KR" altLang="en-US" dirty="0" smtClean="0"/>
              <a:t>보기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에서 알맞은 어휘를 골라 문장을 완성하십시오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r>
              <a:rPr lang="en-US" altLang="ko-KR" dirty="0" smtClean="0"/>
              <a:t>   </a:t>
            </a:r>
            <a:r>
              <a:rPr lang="en-US" altLang="ko-KR" sz="1400" dirty="0" smtClean="0"/>
              <a:t>&lt;</a:t>
            </a:r>
            <a:r>
              <a:rPr lang="ko-KR" altLang="en-US" sz="1400" dirty="0" smtClean="0"/>
              <a:t>보기</a:t>
            </a:r>
            <a:r>
              <a:rPr lang="en-US" altLang="ko-KR" sz="1400" dirty="0" smtClean="0"/>
              <a:t>&gt; </a:t>
            </a:r>
            <a:r>
              <a:rPr lang="ko-KR" altLang="en-US" sz="1400" dirty="0" smtClean="0"/>
              <a:t>꽃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피다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내일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오시다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요리실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많다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잘하다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발표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알리다 </a:t>
            </a:r>
            <a:endParaRPr lang="en-US" altLang="ko-KR" dirty="0" smtClean="0"/>
          </a:p>
          <a:p>
            <a:pPr algn="just">
              <a:lnSpc>
                <a:spcPct val="150000"/>
              </a:lnSpc>
              <a:buNone/>
            </a:pPr>
            <a:r>
              <a:rPr lang="ko-KR" altLang="en-US" dirty="0" smtClean="0"/>
              <a:t>      선생님 안녕하십니까</a:t>
            </a:r>
            <a:r>
              <a:rPr lang="en-US" altLang="ko-KR" dirty="0" smtClean="0"/>
              <a:t>? </a:t>
            </a:r>
            <a:r>
              <a:rPr lang="ko-KR" altLang="en-US" dirty="0" smtClean="0"/>
              <a:t>선생님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저는 어제 한국어로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발표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 친구들에게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중국 음식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에 대해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알렸습니다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선생님께서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많이</a:t>
            </a:r>
            <a:r>
              <a:rPr lang="en-US" altLang="ko-KR" dirty="0" smtClean="0"/>
              <a:t>)</a:t>
            </a:r>
            <a:r>
              <a:rPr lang="ko-KR" altLang="en-US" dirty="0" smtClean="0"/>
              <a:t> 도와주셔서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잘</a:t>
            </a:r>
            <a:r>
              <a:rPr lang="en-US" altLang="ko-KR" dirty="0" smtClean="0"/>
              <a:t>)</a:t>
            </a:r>
            <a:r>
              <a:rPr lang="ko-KR" altLang="en-US" dirty="0" smtClean="0"/>
              <a:t> 끝났습니다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다음 주에는 한국 친구들과 함께 기숙사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요리실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 중국음식을 만들려고 합니다</a:t>
            </a:r>
            <a:r>
              <a:rPr lang="en-US" altLang="ko-KR" dirty="0" smtClean="0"/>
              <a:t>.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altLang="ko-KR" dirty="0" smtClean="0"/>
              <a:t>      </a:t>
            </a:r>
            <a:r>
              <a:rPr lang="ko-KR" altLang="en-US" dirty="0" smtClean="0"/>
              <a:t>오늘 기숙사 앞에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꽃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피었습니다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선생님 댁(宅)이 가까우니까 꼭 보러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오시기 바랍니다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아주 아름답습니다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내일</a:t>
            </a:r>
            <a:r>
              <a:rPr lang="en-US" altLang="ko-KR" dirty="0" smtClean="0"/>
              <a:t>)</a:t>
            </a:r>
            <a:r>
              <a:rPr lang="ko-KR" altLang="en-US" dirty="0" smtClean="0"/>
              <a:t> 한국어 수업시간에 뵙겠습니다</a:t>
            </a:r>
            <a:r>
              <a:rPr lang="en-US" altLang="ko-KR" dirty="0" smtClean="0"/>
              <a:t>. 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활용 연습 </a:t>
            </a:r>
            <a:r>
              <a:rPr lang="en-US" altLang="ko-KR" dirty="0" smtClean="0"/>
              <a:t>3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/>
              <a:t>앞에서 배운 어휘를 선생님이 읽겠습니다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듣고 쓰십시오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r>
              <a:rPr lang="en-US" altLang="ko-KR" dirty="0" smtClean="0"/>
              <a:t>1.</a:t>
            </a:r>
          </a:p>
          <a:p>
            <a:pPr algn="just">
              <a:buNone/>
            </a:pPr>
            <a:r>
              <a:rPr lang="en-US" altLang="ko-KR" dirty="0" smtClean="0"/>
              <a:t>2.</a:t>
            </a:r>
          </a:p>
          <a:p>
            <a:pPr algn="just">
              <a:buNone/>
            </a:pPr>
            <a:r>
              <a:rPr lang="en-US" altLang="ko-KR" dirty="0" smtClean="0"/>
              <a:t>3.</a:t>
            </a:r>
          </a:p>
          <a:p>
            <a:pPr algn="just">
              <a:buNone/>
            </a:pPr>
            <a:r>
              <a:rPr lang="en-US" altLang="ko-KR" dirty="0" smtClean="0"/>
              <a:t>4.</a:t>
            </a:r>
          </a:p>
          <a:p>
            <a:pPr algn="just">
              <a:buNone/>
            </a:pPr>
            <a:r>
              <a:rPr lang="en-US" altLang="ko-KR" dirty="0" smtClean="0"/>
              <a:t>5.</a:t>
            </a:r>
          </a:p>
          <a:p>
            <a:pPr algn="just">
              <a:buNone/>
            </a:pPr>
            <a:r>
              <a:rPr lang="en-US" altLang="ko-KR" dirty="0" smtClean="0"/>
              <a:t>6.</a:t>
            </a:r>
          </a:p>
          <a:p>
            <a:pPr algn="just">
              <a:buNone/>
            </a:pPr>
            <a:r>
              <a:rPr lang="en-US" altLang="ko-KR" dirty="0" smtClean="0"/>
              <a:t>7.</a:t>
            </a:r>
          </a:p>
          <a:p>
            <a:pPr algn="just">
              <a:buNone/>
            </a:pPr>
            <a:r>
              <a:rPr lang="en-US" altLang="ko-KR" dirty="0" smtClean="0"/>
              <a:t>8.</a:t>
            </a:r>
          </a:p>
          <a:p>
            <a:pPr algn="just">
              <a:buNone/>
            </a:pPr>
            <a:r>
              <a:rPr lang="en-US" altLang="ko-KR" smtClean="0"/>
              <a:t>9.</a:t>
            </a:r>
            <a:endParaRPr lang="en-US" altLang="ko-KR" dirty="0" smtClean="0"/>
          </a:p>
          <a:p>
            <a:pPr algn="just">
              <a:buNone/>
            </a:pP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smtClean="0"/>
              <a:t>받아쓰기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 algn="just">
              <a:buAutoNum type="arabicPeriod"/>
            </a:pPr>
            <a:r>
              <a:rPr lang="ko-KR" altLang="en-US" dirty="0" smtClean="0"/>
              <a:t>꽃이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에너지 절약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오른쪽으로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동아리에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언어교환을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가깝습니다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알리겠습니다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확인하기 바랍니다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피해가 되지 않기 바랍니다</a:t>
            </a:r>
            <a:endParaRPr lang="en-US" altLang="ko-KR" dirty="0" smtClean="0"/>
          </a:p>
          <a:p>
            <a:pPr marL="624078" indent="-514350" algn="just">
              <a:buNone/>
            </a:pPr>
            <a:endParaRPr lang="en-US" altLang="ko-KR" dirty="0" smtClean="0"/>
          </a:p>
          <a:p>
            <a:pPr marL="624078" indent="-514350" algn="just">
              <a:buNone/>
            </a:pP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받아쓰기 확인</a:t>
            </a:r>
            <a:endParaRPr lang="ko-KR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 algn="just">
              <a:buAutoNum type="arabicPeriod"/>
            </a:pPr>
            <a:r>
              <a:rPr lang="ko-KR" altLang="en-US" dirty="0" smtClean="0"/>
              <a:t>꽃이 </a:t>
            </a:r>
            <a:r>
              <a:rPr lang="ko-KR" altLang="en-US" dirty="0" smtClean="0">
                <a:solidFill>
                  <a:srgbClr val="FF0000"/>
                </a:solidFill>
              </a:rPr>
              <a:t>피었습니다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에너지 절약</a:t>
            </a:r>
            <a:r>
              <a:rPr lang="ko-KR" altLang="en-US" dirty="0" smtClean="0">
                <a:solidFill>
                  <a:srgbClr val="FF0000"/>
                </a:solidFill>
              </a:rPr>
              <a:t>을 하십시오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오른쪽으로</a:t>
            </a:r>
            <a:r>
              <a:rPr lang="ko-KR" altLang="en-US" dirty="0" smtClean="0">
                <a:solidFill>
                  <a:srgbClr val="FF0000"/>
                </a:solidFill>
              </a:rPr>
              <a:t> 가십시오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동아리에 </a:t>
            </a:r>
            <a:r>
              <a:rPr lang="ko-KR" altLang="en-US" dirty="0" smtClean="0">
                <a:solidFill>
                  <a:srgbClr val="FF0000"/>
                </a:solidFill>
              </a:rPr>
              <a:t>가입</a:t>
            </a:r>
            <a:r>
              <a:rPr lang="en-US" altLang="ko-KR" dirty="0" smtClean="0">
                <a:solidFill>
                  <a:srgbClr val="FF0000"/>
                </a:solidFill>
              </a:rPr>
              <a:t>/</a:t>
            </a:r>
            <a:r>
              <a:rPr lang="ko-KR" altLang="en-US" dirty="0" smtClean="0">
                <a:solidFill>
                  <a:srgbClr val="FF0000"/>
                </a:solidFill>
              </a:rPr>
              <a:t>신청했습니다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언어교환을 </a:t>
            </a:r>
            <a:r>
              <a:rPr lang="ko-KR" altLang="en-US" dirty="0" smtClean="0">
                <a:solidFill>
                  <a:srgbClr val="FF0000"/>
                </a:solidFill>
              </a:rPr>
              <a:t>하려고 합니다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가깝습니다 </a:t>
            </a:r>
            <a:r>
              <a:rPr lang="ko-KR" altLang="en-US" dirty="0" smtClean="0">
                <a:solidFill>
                  <a:srgbClr val="FF0000"/>
                </a:solidFill>
              </a:rPr>
              <a:t>집에서 학교까지 멀지 않습니다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알리겠습니다 </a:t>
            </a:r>
            <a:r>
              <a:rPr lang="ko-KR" altLang="en-US" dirty="0" smtClean="0">
                <a:solidFill>
                  <a:srgbClr val="FF0000"/>
                </a:solidFill>
              </a:rPr>
              <a:t>봉사활동 장소를 알리겠습니다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확인하기 바랍니다 </a:t>
            </a:r>
            <a:r>
              <a:rPr lang="ko-KR" altLang="en-US" dirty="0" smtClean="0">
                <a:solidFill>
                  <a:srgbClr val="FF0000"/>
                </a:solidFill>
              </a:rPr>
              <a:t>시간을 확인하기 바랍니다</a:t>
            </a:r>
            <a:endParaRPr lang="en-US" altLang="ko-KR" dirty="0" smtClean="0"/>
          </a:p>
          <a:p>
            <a:pPr marL="624078" indent="-514350" algn="just">
              <a:buAutoNum type="arabicPeriod"/>
            </a:pPr>
            <a:r>
              <a:rPr lang="ko-KR" altLang="en-US" dirty="0" smtClean="0"/>
              <a:t>피해가 되지 않기 바랍니다 </a:t>
            </a:r>
            <a:r>
              <a:rPr lang="ko-KR" altLang="en-US" dirty="0" smtClean="0">
                <a:solidFill>
                  <a:srgbClr val="FF0000"/>
                </a:solidFill>
              </a:rPr>
              <a:t>수업에 피해</a:t>
            </a:r>
            <a:r>
              <a:rPr lang="en-US" altLang="ko-KR" dirty="0" smtClean="0">
                <a:solidFill>
                  <a:srgbClr val="FF0000"/>
                </a:solidFill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방해</a:t>
            </a:r>
            <a:r>
              <a:rPr lang="en-US" altLang="ko-KR" smtClean="0">
                <a:solidFill>
                  <a:srgbClr val="FF0000"/>
                </a:solidFill>
              </a:rPr>
              <a:t>)…</a:t>
            </a:r>
            <a:endParaRPr lang="en-US" altLang="ko-KR" dirty="0" smtClean="0"/>
          </a:p>
          <a:p>
            <a:pPr marL="624078" indent="-514350" algn="just">
              <a:buNone/>
            </a:pPr>
            <a:endParaRPr lang="en-US" altLang="ko-KR" dirty="0" smtClean="0"/>
          </a:p>
          <a:p>
            <a:pPr marL="624078" indent="-514350" algn="just">
              <a:buNone/>
            </a:pP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받아쓰기로</a:t>
            </a:r>
            <a:r>
              <a:rPr lang="en-US" altLang="ko-KR" dirty="0" smtClean="0"/>
              <a:t> </a:t>
            </a:r>
            <a:r>
              <a:rPr lang="ko-KR" altLang="en-US" dirty="0" smtClean="0"/>
              <a:t>문장 만들기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31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내일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明天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모레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后天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주위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周围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중국어(中國語)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변기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马桶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미리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事先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절약(節約)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에너지</a:t>
                      </a:r>
                      <a:r>
                        <a:rPr lang="en-US" altLang="ko-KR" dirty="0" smtClean="0"/>
                        <a:t>(&lt;</a:t>
                      </a:r>
                      <a:r>
                        <a:rPr lang="ko-KR" altLang="en-US" dirty="0" smtClean="0"/>
                        <a:t>物理</a:t>
                      </a:r>
                      <a:r>
                        <a:rPr lang="en-US" altLang="ko-KR" dirty="0" smtClean="0"/>
                        <a:t>&gt; </a:t>
                      </a:r>
                      <a:r>
                        <a:rPr lang="ko-KR" altLang="en-US" dirty="0" smtClean="0"/>
                        <a:t>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세계(世界)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먼저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首先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축제(庆祝活动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오른쪽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早上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빨리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快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裙子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요리실</a:t>
                      </a:r>
                      <a:r>
                        <a:rPr lang="ko-KR" altLang="en-US" dirty="0" smtClean="0"/>
                        <a:t>(</a:t>
                      </a:r>
                      <a:r>
                        <a:rPr lang="ko-KR" altLang="en-US" dirty="0" err="1" smtClean="0"/>
                        <a:t>料理室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2915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꽃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재료(材料)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회비</a:t>
                      </a:r>
                      <a:r>
                        <a:rPr lang="ko-KR" altLang="en-US" dirty="0" smtClean="0"/>
                        <a:t>(會費)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봉사활동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义务活动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2174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방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의견(意見)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휴지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卫生纸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신입부원</a:t>
                      </a:r>
                      <a:r>
                        <a:rPr lang="ko-KR" altLang="en-US" dirty="0" smtClean="0"/>
                        <a:t>(新入部員)</a:t>
                      </a:r>
                      <a:endParaRPr lang="ko-KR" altLang="en-US" dirty="0"/>
                    </a:p>
                  </a:txBody>
                  <a:tcPr/>
                </a:tc>
              </a:tr>
              <a:tr h="1432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발표</a:t>
                      </a:r>
                      <a:r>
                        <a:rPr lang="ko-KR" altLang="en-US" dirty="0" smtClean="0"/>
                        <a:t>(發表)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통화(通話)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동아리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社团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언어교환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言語交換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밖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外面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졸업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毕业</a:t>
                      </a:r>
                      <a:r>
                        <a:rPr lang="en-US" altLang="ko-KR" dirty="0" smtClean="0"/>
                        <a:t>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사이트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网站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16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많다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求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敬語 </a:t>
                      </a:r>
                      <a:r>
                        <a:rPr lang="ko-KR" altLang="en-US" dirty="0" err="1" smtClean="0"/>
                        <a:t>來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결정하다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决定</a:t>
                      </a:r>
                      <a:r>
                        <a:rPr 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마시다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敬語</a:t>
                      </a:r>
                      <a:r>
                        <a:rPr lang="ko-KR" altLang="en-US" baseline="0" dirty="0" smtClean="0"/>
                        <a:t> </a:t>
                      </a:r>
                      <a:r>
                        <a:rPr lang="ko-KR" altLang="en-US" dirty="0" smtClean="0"/>
                        <a:t>喝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做得好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시끄럽다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吵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堵塞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altLang="ko-KR" dirty="0" smtClean="0"/>
                    </a:p>
                    <a:p>
                      <a:r>
                        <a:rPr lang="ko-KR" altLang="en-US" dirty="0" smtClean="0"/>
                        <a:t>힘들다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难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ko-KR" altLang="en-US" dirty="0" smtClean="0"/>
                        <a:t>辛苦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 确认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告知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    )</a:t>
                      </a:r>
                      <a:r>
                        <a:rPr lang="ko-KR" altLang="en-US" dirty="0" smtClean="0"/>
                        <a:t>(加入)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altLang="ko-KR" baseline="0" dirty="0" smtClean="0">
                          <a:solidFill>
                            <a:srgbClr val="FF0000"/>
                          </a:solidFill>
                        </a:rPr>
                        <a:t>               )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0" dirty="0" err="1" smtClean="0"/>
                        <a:t>使</a:t>
                      </a:r>
                      <a:r>
                        <a:rPr lang="ko-KR" altLang="en-US" dirty="0" err="1" smtClean="0"/>
                        <a:t>损害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16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많다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求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敬語 </a:t>
                      </a:r>
                      <a:r>
                        <a:rPr lang="ko-KR" altLang="en-US" dirty="0" err="1" smtClean="0"/>
                        <a:t>來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결정하다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决定</a:t>
                      </a:r>
                      <a:r>
                        <a:rPr 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마시다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敬語</a:t>
                      </a:r>
                      <a:r>
                        <a:rPr lang="ko-KR" altLang="en-US" baseline="0" dirty="0" smtClean="0"/>
                        <a:t> </a:t>
                      </a:r>
                      <a:r>
                        <a:rPr lang="ko-KR" altLang="en-US" dirty="0" smtClean="0"/>
                        <a:t>喝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잘하다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做得好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시끄럽다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吵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막히다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堵塞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altLang="ko-KR" dirty="0" smtClean="0"/>
                    </a:p>
                    <a:p>
                      <a:r>
                        <a:rPr lang="ko-KR" altLang="en-US" dirty="0" smtClean="0"/>
                        <a:t>힘들다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难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ko-KR" altLang="en-US" dirty="0" smtClean="0"/>
                        <a:t>辛苦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확인하다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 确认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가깝다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알리다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告知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가입하다</a:t>
                      </a:r>
                      <a:r>
                        <a:rPr lang="ko-KR" altLang="en-US" dirty="0" smtClean="0"/>
                        <a:t>(加入)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피해가 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0" dirty="0" err="1" smtClean="0"/>
                        <a:t>使</a:t>
                      </a:r>
                      <a:r>
                        <a:rPr lang="ko-KR" altLang="en-US" dirty="0" err="1" smtClean="0"/>
                        <a:t>损害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에는 전공(專攻)수업이 없습니다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저녁</a:t>
            </a:r>
            <a:r>
              <a:rPr lang="ko-KR" altLang="en-US" dirty="0" smtClean="0"/>
              <a:t>에는 친구를 만나려고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오른쪽</a:t>
            </a:r>
            <a:r>
              <a:rPr lang="ko-KR" altLang="en-US" dirty="0" smtClean="0"/>
              <a:t>으로 가십시오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으로는 가시지 마십시오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변기가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잘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뚫으면 </a:t>
            </a:r>
            <a:r>
              <a:rPr lang="ko-KR" altLang="en-US" dirty="0" smtClean="0"/>
              <a:t>좋겠습니다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꽃이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질 것입니다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나는 동아리에 </a:t>
            </a:r>
            <a:r>
              <a:rPr lang="ko-KR" altLang="en-US" dirty="0" smtClean="0">
                <a:solidFill>
                  <a:schemeClr val="accent2"/>
                </a:solidFill>
              </a:rPr>
              <a:t>가입했습니다</a:t>
            </a:r>
            <a:r>
              <a:rPr lang="en-US" altLang="ko-KR" dirty="0" smtClean="0">
                <a:solidFill>
                  <a:schemeClr val="accent2"/>
                </a:solidFill>
              </a:rPr>
              <a:t>. </a:t>
            </a:r>
            <a:r>
              <a:rPr lang="ko-KR" altLang="en-US" dirty="0" smtClean="0"/>
              <a:t>친구는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      )</a:t>
            </a:r>
            <a:r>
              <a:rPr lang="en-US" altLang="ko-KR" dirty="0" smtClean="0"/>
              <a:t>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아침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에는 전공(專攻)수업이 없습니다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저녁</a:t>
            </a:r>
            <a:r>
              <a:rPr lang="ko-KR" altLang="en-US" dirty="0" smtClean="0"/>
              <a:t>에는 친구를 만나려고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오른쪽</a:t>
            </a:r>
            <a:r>
              <a:rPr lang="ko-KR" altLang="en-US" dirty="0" smtClean="0"/>
              <a:t>으로 가십시오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왼쪽</a:t>
            </a:r>
            <a:r>
              <a:rPr lang="en-US" altLang="ko-KR" dirty="0" smtClean="0"/>
              <a:t>)</a:t>
            </a:r>
            <a:r>
              <a:rPr lang="ko-KR" altLang="en-US" dirty="0" smtClean="0"/>
              <a:t>으로는 가시지 마십시오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변기가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막혔습니다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잘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뚫으면 </a:t>
            </a:r>
            <a:r>
              <a:rPr lang="ko-KR" altLang="en-US" dirty="0" smtClean="0"/>
              <a:t>좋겠습니다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꽃이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피었습니다</a:t>
            </a:r>
            <a:r>
              <a:rPr lang="en-US" altLang="ko-KR" dirty="0" smtClean="0"/>
              <a:t>).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질 것입니다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나는 동아리에 </a:t>
            </a:r>
            <a:r>
              <a:rPr lang="ko-KR" altLang="en-US" dirty="0" smtClean="0">
                <a:solidFill>
                  <a:schemeClr val="accent2"/>
                </a:solidFill>
              </a:rPr>
              <a:t>가입했습니다</a:t>
            </a:r>
            <a:r>
              <a:rPr lang="en-US" altLang="ko-KR" dirty="0" smtClean="0">
                <a:solidFill>
                  <a:schemeClr val="accent2"/>
                </a:solidFill>
              </a:rPr>
              <a:t>. </a:t>
            </a:r>
            <a:r>
              <a:rPr lang="ko-KR" altLang="en-US" dirty="0" smtClean="0"/>
              <a:t>친구는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탈퇴했습니다</a:t>
            </a:r>
            <a:r>
              <a:rPr lang="en-US" altLang="ko-KR" dirty="0" smtClean="0"/>
              <a:t>).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확인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밖</a:t>
            </a:r>
            <a:r>
              <a:rPr lang="ko-KR" altLang="en-US" dirty="0" smtClean="0"/>
              <a:t>에서 축구를 합니다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)</a:t>
            </a:r>
            <a:r>
              <a:rPr lang="ko-KR" altLang="en-US" dirty="0" smtClean="0"/>
              <a:t>에서는 요리를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에너지를 </a:t>
            </a:r>
            <a:r>
              <a:rPr lang="ko-KR" altLang="en-US" dirty="0" smtClean="0">
                <a:solidFill>
                  <a:schemeClr val="accent2"/>
                </a:solidFill>
              </a:rPr>
              <a:t>절약</a:t>
            </a:r>
            <a:r>
              <a:rPr lang="ko-KR" altLang="en-US" dirty="0" smtClean="0"/>
              <a:t>했으면 좋겠습니다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    )</a:t>
            </a:r>
            <a:r>
              <a:rPr lang="ko-KR" altLang="en-US" dirty="0" smtClean="0"/>
              <a:t>하지 마시기 바랍니다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오늘 동생이 대학에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저는 </a:t>
            </a:r>
            <a:r>
              <a:rPr lang="ko-KR" altLang="en-US" dirty="0" smtClean="0">
                <a:solidFill>
                  <a:schemeClr val="accent2"/>
                </a:solidFill>
              </a:rPr>
              <a:t>졸업</a:t>
            </a:r>
            <a:r>
              <a:rPr lang="ko-KR" altLang="en-US" dirty="0" smtClean="0"/>
              <a:t>했습니다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복도가 </a:t>
            </a:r>
            <a:r>
              <a:rPr lang="ko-KR" altLang="en-US" dirty="0" smtClean="0">
                <a:solidFill>
                  <a:schemeClr val="accent2"/>
                </a:solidFill>
              </a:rPr>
              <a:t>시끄럽습니다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교실은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   )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숙제를 </a:t>
            </a:r>
            <a:r>
              <a:rPr lang="en-US" altLang="ko-KR" dirty="0" smtClean="0">
                <a:solidFill>
                  <a:schemeClr val="accent2"/>
                </a:solidFill>
              </a:rPr>
              <a:t>(         )</a:t>
            </a:r>
            <a:r>
              <a:rPr lang="ko-KR" altLang="en-US" dirty="0" smtClean="0"/>
              <a:t> 못했습니까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미리</a:t>
            </a:r>
            <a:r>
              <a:rPr lang="ko-KR" altLang="en-US" dirty="0" smtClean="0"/>
              <a:t> 했으면 좋겠습니다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밖</a:t>
            </a:r>
            <a:r>
              <a:rPr lang="ko-KR" altLang="en-US" dirty="0" smtClean="0"/>
              <a:t>에서 축구를 합니다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안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에서는 요리를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에너지를 </a:t>
            </a:r>
            <a:r>
              <a:rPr lang="ko-KR" altLang="en-US" dirty="0" smtClean="0">
                <a:solidFill>
                  <a:schemeClr val="accent2"/>
                </a:solidFill>
              </a:rPr>
              <a:t>절약</a:t>
            </a:r>
            <a:r>
              <a:rPr lang="ko-KR" altLang="en-US" dirty="0" smtClean="0"/>
              <a:t>했으면 좋겠습니다</a:t>
            </a:r>
            <a:r>
              <a:rPr lang="en-US" altLang="ko-KR" dirty="0" smtClean="0"/>
              <a:t>. (</a:t>
            </a:r>
            <a:r>
              <a:rPr lang="ko-KR" altLang="en-US" dirty="0" smtClean="0">
                <a:solidFill>
                  <a:schemeClr val="accent2"/>
                </a:solidFill>
              </a:rPr>
              <a:t>낭비</a:t>
            </a:r>
            <a:r>
              <a:rPr lang="en-US" altLang="ko-KR" dirty="0" smtClean="0"/>
              <a:t>)</a:t>
            </a:r>
            <a:r>
              <a:rPr lang="ko-KR" altLang="en-US" dirty="0" smtClean="0"/>
              <a:t>하지 마시기 바랍니다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오늘 동생이 대학에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입학</a:t>
            </a:r>
            <a:r>
              <a:rPr lang="en-US" altLang="ko-KR" dirty="0" smtClean="0"/>
              <a:t>)</a:t>
            </a:r>
            <a:r>
              <a:rPr lang="ko-KR" altLang="en-US" dirty="0" smtClean="0"/>
              <a:t>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저는 </a:t>
            </a:r>
            <a:r>
              <a:rPr lang="ko-KR" altLang="en-US" dirty="0" smtClean="0">
                <a:solidFill>
                  <a:schemeClr val="accent2"/>
                </a:solidFill>
              </a:rPr>
              <a:t>졸업</a:t>
            </a:r>
            <a:r>
              <a:rPr lang="ko-KR" altLang="en-US" dirty="0" smtClean="0"/>
              <a:t>했습니다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복도가 </a:t>
            </a:r>
            <a:r>
              <a:rPr lang="ko-KR" altLang="en-US" dirty="0" smtClean="0">
                <a:solidFill>
                  <a:schemeClr val="accent2"/>
                </a:solidFill>
              </a:rPr>
              <a:t>시끄럽습니다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교실은</a:t>
            </a:r>
            <a:r>
              <a:rPr lang="en-US" altLang="ko-KR" dirty="0" smtClean="0"/>
              <a:t> (</a:t>
            </a:r>
            <a:r>
              <a:rPr lang="ko-KR" altLang="en-US" dirty="0" smtClean="0">
                <a:solidFill>
                  <a:schemeClr val="accent2"/>
                </a:solidFill>
              </a:rPr>
              <a:t>조용합니다</a:t>
            </a:r>
            <a:r>
              <a:rPr lang="en-US" altLang="ko-KR" dirty="0" smtClean="0"/>
              <a:t>).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숙제를 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chemeClr val="accent2"/>
                </a:solidFill>
              </a:rPr>
              <a:t>아직</a:t>
            </a:r>
            <a:r>
              <a:rPr lang="en-US" altLang="ko-KR" dirty="0" smtClean="0"/>
              <a:t>)</a:t>
            </a:r>
            <a:r>
              <a:rPr lang="ko-KR" altLang="en-US" dirty="0" smtClean="0"/>
              <a:t> 못했습니까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미리</a:t>
            </a:r>
            <a:r>
              <a:rPr lang="ko-KR" altLang="en-US" dirty="0" smtClean="0"/>
              <a:t> 했으면 좋겠습니다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1372</TotalTime>
  <Words>1835</Words>
  <Application>Microsoft Office PowerPoint</Application>
  <PresentationFormat>화면 슬라이드 쇼(4:3)</PresentationFormat>
  <Paragraphs>302</Paragraphs>
  <Slides>26</Slides>
  <Notes>0</Notes>
  <HiddenSlides>2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광장</vt:lpstr>
      <vt:lpstr>어휘 9강 </vt:lpstr>
      <vt:lpstr>목표 어휘 31개 </vt:lpstr>
      <vt:lpstr>목표 어휘 31개 </vt:lpstr>
      <vt:lpstr>목표 어휘 16개 </vt:lpstr>
      <vt:lpstr>목표 어휘 16개 </vt:lpstr>
      <vt:lpstr>어휘 확인 학습 1</vt:lpstr>
      <vt:lpstr>어휘 확인 학습 1</vt:lpstr>
      <vt:lpstr>어휘 학습 2</vt:lpstr>
      <vt:lpstr>어휘 학습 2</vt:lpstr>
      <vt:lpstr>어휘 확인 학습 3</vt:lpstr>
      <vt:lpstr>어휘 확인 학습 3</vt:lpstr>
      <vt:lpstr>어휘 확인 학습 4</vt:lpstr>
      <vt:lpstr>어휘 확인 학습 4</vt:lpstr>
      <vt:lpstr>어휘 확인 학습 5</vt:lpstr>
      <vt:lpstr>어휘 확인 학습 5</vt:lpstr>
      <vt:lpstr>어휘 확인 학습 6 </vt:lpstr>
      <vt:lpstr>어휘 확인 학습 6 </vt:lpstr>
      <vt:lpstr>어휘 활용 연습 1 </vt:lpstr>
      <vt:lpstr>어휘 활용 연습 1 </vt:lpstr>
      <vt:lpstr>어휘 활용 연습 2 </vt:lpstr>
      <vt:lpstr>어휘 활용 연습 2 </vt:lpstr>
      <vt:lpstr>어휘 활용 연습 3 </vt:lpstr>
      <vt:lpstr>어휘 활용 연습 3 </vt:lpstr>
      <vt:lpstr>받아쓰기 </vt:lpstr>
      <vt:lpstr>받아쓰기 확인</vt:lpstr>
      <vt:lpstr>받아쓰기로 문장 만들기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163</cp:revision>
  <dcterms:created xsi:type="dcterms:W3CDTF">2015-12-23T08:00:19Z</dcterms:created>
  <dcterms:modified xsi:type="dcterms:W3CDTF">2016-02-19T08:42:18Z</dcterms:modified>
</cp:coreProperties>
</file>