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8"/>
  </p:handoutMasterIdLst>
  <p:sldIdLst>
    <p:sldId id="256" r:id="rId2"/>
    <p:sldId id="286" r:id="rId3"/>
    <p:sldId id="296" r:id="rId4"/>
    <p:sldId id="297" r:id="rId5"/>
    <p:sldId id="298" r:id="rId6"/>
    <p:sldId id="260" r:id="rId7"/>
    <p:sldId id="288" r:id="rId8"/>
    <p:sldId id="273" r:id="rId9"/>
    <p:sldId id="289" r:id="rId10"/>
    <p:sldId id="274" r:id="rId11"/>
    <p:sldId id="290" r:id="rId12"/>
    <p:sldId id="275" r:id="rId13"/>
    <p:sldId id="291" r:id="rId14"/>
    <p:sldId id="278" r:id="rId15"/>
    <p:sldId id="292" r:id="rId16"/>
    <p:sldId id="279" r:id="rId17"/>
    <p:sldId id="293" r:id="rId18"/>
    <p:sldId id="285" r:id="rId19"/>
    <p:sldId id="280" r:id="rId20"/>
    <p:sldId id="281" r:id="rId21"/>
    <p:sldId id="282" r:id="rId22"/>
    <p:sldId id="283" r:id="rId23"/>
    <p:sldId id="284" r:id="rId24"/>
    <p:sldId id="299" r:id="rId25"/>
    <p:sldId id="295" r:id="rId26"/>
    <p:sldId id="300" r:id="rId2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 autoAdjust="0"/>
    <p:restoredTop sz="94668" autoAdjust="0"/>
  </p:normalViewPr>
  <p:slideViewPr>
    <p:cSldViewPr>
      <p:cViewPr varScale="1">
        <p:scale>
          <a:sx n="107" d="100"/>
          <a:sy n="107" d="100"/>
        </p:scale>
        <p:origin x="-109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0D238B-209F-49C9-A445-B409C5D8148D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E27708-BE35-4CFD-B134-6775331DD1D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각 삼각형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자유형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자유형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직선 연결선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갈매기형 수장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갈매기형 수장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직각 삼각형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직선 연결선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갈매기형 수장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갈매기형 수장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자유형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자유형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직각 삼각형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직선 연결선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1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1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1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/>
              <a:t>어휘</a:t>
            </a:r>
            <a:r>
              <a:rPr lang="en-US" altLang="ko-KR" dirty="0" smtClean="0"/>
              <a:t> 7</a:t>
            </a:r>
            <a:r>
              <a:rPr lang="ko-KR" altLang="en-US" dirty="0" smtClean="0"/>
              <a:t>강 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 smtClean="0"/>
              <a:t>문법 </a:t>
            </a:r>
            <a:r>
              <a:rPr lang="en-US" altLang="ko-KR" dirty="0" smtClean="0"/>
              <a:t>6</a:t>
            </a:r>
            <a:r>
              <a:rPr lang="ko-KR" altLang="en-US" dirty="0" smtClean="0"/>
              <a:t>강 신출어휘 </a:t>
            </a:r>
            <a:r>
              <a:rPr lang="en-US" altLang="ko-KR" dirty="0" smtClean="0"/>
              <a:t>55</a:t>
            </a:r>
            <a:r>
              <a:rPr lang="ko-KR" altLang="en-US" dirty="0" smtClean="0"/>
              <a:t>개 복습</a:t>
            </a:r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ko-KR" altLang="en-US" dirty="0" smtClean="0"/>
              <a:t>쓰레기는 반드시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)</a:t>
            </a:r>
            <a:r>
              <a:rPr lang="ko-KR" altLang="en-US" dirty="0" smtClean="0"/>
              <a:t>에 </a:t>
            </a:r>
            <a:r>
              <a:rPr lang="ko-KR" altLang="en-US" dirty="0" smtClean="0">
                <a:solidFill>
                  <a:schemeClr val="accent2"/>
                </a:solidFill>
              </a:rPr>
              <a:t>버리시기 바랍니다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ko-KR" altLang="en-US" dirty="0" smtClean="0"/>
              <a:t>한국어 수업을 </a:t>
            </a:r>
            <a:r>
              <a:rPr lang="ko-KR" altLang="en-US" dirty="0" smtClean="0">
                <a:solidFill>
                  <a:schemeClr val="accent2"/>
                </a:solidFill>
              </a:rPr>
              <a:t>방해</a:t>
            </a:r>
            <a:r>
              <a:rPr lang="ko-KR" altLang="en-US" dirty="0" smtClean="0"/>
              <a:t>해서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      )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en-US" altLang="ko-KR" dirty="0" smtClean="0"/>
              <a:t>8</a:t>
            </a:r>
            <a:r>
              <a:rPr lang="ko-KR" altLang="en-US" dirty="0" smtClean="0"/>
              <a:t>시에 일어나서 </a:t>
            </a:r>
            <a:r>
              <a:rPr lang="ko-KR" altLang="en-US" dirty="0" smtClean="0">
                <a:solidFill>
                  <a:schemeClr val="accent2"/>
                </a:solidFill>
              </a:rPr>
              <a:t>침대</a:t>
            </a:r>
            <a:r>
              <a:rPr lang="ko-KR" altLang="en-US" dirty="0" smtClean="0"/>
              <a:t>를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)</a:t>
            </a:r>
            <a:r>
              <a:rPr lang="en-US" altLang="ko-KR" dirty="0" smtClean="0"/>
              <a:t> </a:t>
            </a:r>
            <a:r>
              <a:rPr lang="ko-KR" altLang="en-US" dirty="0" smtClean="0"/>
              <a:t>아침을 먹었습니다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ko-KR" altLang="en-US" dirty="0" smtClean="0"/>
              <a:t>이 옷 </a:t>
            </a:r>
            <a:r>
              <a:rPr lang="en-US" altLang="ko-KR" dirty="0" smtClean="0">
                <a:solidFill>
                  <a:schemeClr val="accent2"/>
                </a:solidFill>
              </a:rPr>
              <a:t>(        )</a:t>
            </a:r>
            <a:r>
              <a:rPr lang="ko-KR" altLang="en-US" dirty="0" smtClean="0"/>
              <a:t>는 </a:t>
            </a:r>
            <a:r>
              <a:rPr lang="en-US" altLang="ko-KR" dirty="0" smtClean="0"/>
              <a:t>6</a:t>
            </a:r>
            <a:r>
              <a:rPr lang="ko-KR" altLang="en-US" dirty="0" smtClean="0"/>
              <a:t>이고 저 옷은 </a:t>
            </a:r>
            <a:r>
              <a:rPr lang="en-US" altLang="ko-KR" dirty="0" smtClean="0"/>
              <a:t>8</a:t>
            </a:r>
            <a:r>
              <a:rPr lang="ko-KR" altLang="en-US" dirty="0" smtClean="0"/>
              <a:t>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사이즈가 다릅니다</a:t>
            </a:r>
            <a:r>
              <a:rPr lang="en-US" altLang="ko-KR" dirty="0" smtClean="0"/>
              <a:t>.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택배</a:t>
            </a:r>
            <a:r>
              <a:rPr lang="ko-KR" altLang="en-US" dirty="0" smtClean="0"/>
              <a:t>가 기숙사로 </a:t>
            </a:r>
            <a:r>
              <a:rPr lang="en-US" altLang="ko-KR" dirty="0" smtClean="0"/>
              <a:t>3</a:t>
            </a:r>
            <a:r>
              <a:rPr lang="ko-KR" altLang="en-US" dirty="0" smtClean="0"/>
              <a:t>시까지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)</a:t>
            </a:r>
            <a:r>
              <a:rPr lang="ko-KR" altLang="en-US" dirty="0" smtClean="0"/>
              <a:t>될 것입니다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확인 학습 </a:t>
            </a:r>
            <a:r>
              <a:rPr lang="en-US" altLang="ko-KR" dirty="0" smtClean="0"/>
              <a:t>3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ko-KR" altLang="en-US" dirty="0" smtClean="0"/>
              <a:t>쓰레기는 반드시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쓰레기통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 </a:t>
            </a:r>
            <a:r>
              <a:rPr lang="ko-KR" altLang="en-US" dirty="0" smtClean="0">
                <a:solidFill>
                  <a:schemeClr val="accent2"/>
                </a:solidFill>
              </a:rPr>
              <a:t>버리시기 바랍니다</a:t>
            </a:r>
            <a:r>
              <a:rPr lang="en-US" altLang="ko-KR" dirty="0" smtClean="0"/>
              <a:t>.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ko-KR" altLang="en-US" dirty="0" smtClean="0"/>
              <a:t>한국어 수업을 </a:t>
            </a:r>
            <a:r>
              <a:rPr lang="ko-KR" altLang="en-US" dirty="0" smtClean="0">
                <a:solidFill>
                  <a:schemeClr val="accent2"/>
                </a:solidFill>
              </a:rPr>
              <a:t>방해</a:t>
            </a:r>
            <a:r>
              <a:rPr lang="ko-KR" altLang="en-US" dirty="0" smtClean="0"/>
              <a:t>해서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죄송합니다</a:t>
            </a:r>
            <a:r>
              <a:rPr lang="en-US" altLang="ko-KR" dirty="0" smtClean="0"/>
              <a:t>).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en-US" altLang="ko-KR" dirty="0" smtClean="0"/>
              <a:t>8</a:t>
            </a:r>
            <a:r>
              <a:rPr lang="ko-KR" altLang="en-US" dirty="0" smtClean="0"/>
              <a:t>시에 일어나서 </a:t>
            </a:r>
            <a:r>
              <a:rPr lang="ko-KR" altLang="en-US" dirty="0" smtClean="0">
                <a:solidFill>
                  <a:schemeClr val="accent2"/>
                </a:solidFill>
              </a:rPr>
              <a:t>침대</a:t>
            </a:r>
            <a:r>
              <a:rPr lang="ko-KR" altLang="en-US" dirty="0" smtClean="0"/>
              <a:t>를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정리하고</a:t>
            </a:r>
            <a:r>
              <a:rPr lang="en-US" altLang="ko-KR" dirty="0" smtClean="0"/>
              <a:t>) </a:t>
            </a:r>
            <a:r>
              <a:rPr lang="ko-KR" altLang="en-US" dirty="0" smtClean="0"/>
              <a:t>아침을 먹었습니다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ko-KR" altLang="en-US" dirty="0" smtClean="0"/>
              <a:t>이 옷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치수</a:t>
            </a:r>
            <a:r>
              <a:rPr lang="en-US" altLang="ko-KR" dirty="0" smtClean="0"/>
              <a:t>)</a:t>
            </a:r>
            <a:r>
              <a:rPr lang="ko-KR" altLang="en-US" dirty="0" smtClean="0"/>
              <a:t>는 </a:t>
            </a:r>
            <a:r>
              <a:rPr lang="en-US" altLang="ko-KR" dirty="0" smtClean="0"/>
              <a:t>6</a:t>
            </a:r>
            <a:r>
              <a:rPr lang="ko-KR" altLang="en-US" dirty="0" smtClean="0"/>
              <a:t>이고 저 옷은 </a:t>
            </a:r>
            <a:r>
              <a:rPr lang="en-US" altLang="ko-KR" dirty="0" smtClean="0"/>
              <a:t>8</a:t>
            </a:r>
            <a:r>
              <a:rPr lang="ko-KR" altLang="en-US" dirty="0" smtClean="0"/>
              <a:t>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사이즈가 다릅니다</a:t>
            </a:r>
            <a:r>
              <a:rPr lang="en-US" altLang="ko-KR" dirty="0" smtClean="0"/>
              <a:t>.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택배</a:t>
            </a:r>
            <a:r>
              <a:rPr lang="ko-KR" altLang="en-US" dirty="0" smtClean="0"/>
              <a:t>가 기숙사로 </a:t>
            </a:r>
            <a:r>
              <a:rPr lang="en-US" altLang="ko-KR" dirty="0" smtClean="0"/>
              <a:t>3</a:t>
            </a:r>
            <a:r>
              <a:rPr lang="ko-KR" altLang="en-US" dirty="0" smtClean="0"/>
              <a:t>시까지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배달</a:t>
            </a:r>
            <a:r>
              <a:rPr lang="en-US" altLang="ko-KR" dirty="0" smtClean="0"/>
              <a:t>)</a:t>
            </a:r>
            <a:r>
              <a:rPr lang="ko-KR" altLang="en-US" dirty="0" smtClean="0"/>
              <a:t>될 것입니다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확인 학습 </a:t>
            </a:r>
            <a:r>
              <a:rPr lang="en-US" altLang="ko-KR" dirty="0" smtClean="0"/>
              <a:t>3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게시판</a:t>
            </a:r>
            <a:r>
              <a:rPr lang="ko-KR" altLang="en-US" dirty="0" smtClean="0"/>
              <a:t>을 통(通)해 새 소식을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       )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ko-KR" altLang="en-US" dirty="0" smtClean="0"/>
              <a:t>우리는 오늘 저녁 </a:t>
            </a:r>
            <a:r>
              <a:rPr lang="en-US" altLang="ko-KR" dirty="0" smtClean="0">
                <a:solidFill>
                  <a:schemeClr val="accent2"/>
                </a:solidFill>
              </a:rPr>
              <a:t>(       )</a:t>
            </a:r>
            <a:r>
              <a:rPr lang="ko-KR" altLang="en-US" dirty="0" smtClean="0"/>
              <a:t>을 하면서 </a:t>
            </a:r>
            <a:r>
              <a:rPr lang="ko-KR" altLang="en-US" dirty="0" smtClean="0">
                <a:solidFill>
                  <a:schemeClr val="accent2"/>
                </a:solidFill>
              </a:rPr>
              <a:t>이야기를 했습니다</a:t>
            </a:r>
            <a:r>
              <a:rPr lang="en-US" altLang="ko-KR" dirty="0" smtClean="0"/>
              <a:t>.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한국어에  </a:t>
            </a:r>
            <a:r>
              <a:rPr lang="ko-KR" altLang="en-US" dirty="0" smtClean="0">
                <a:solidFill>
                  <a:schemeClr val="accent2"/>
                </a:solidFill>
              </a:rPr>
              <a:t>관심 있으면 </a:t>
            </a:r>
            <a:r>
              <a:rPr lang="ko-KR" altLang="en-US" dirty="0" smtClean="0"/>
              <a:t>김 선생님께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        )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친구는 나에게 한국 여행지(</a:t>
            </a:r>
            <a:r>
              <a:rPr lang="ko-KR" altLang="en-US" dirty="0" err="1" smtClean="0"/>
              <a:t>旅行地</a:t>
            </a:r>
            <a:r>
              <a:rPr lang="ko-KR" altLang="en-US" dirty="0" smtClean="0"/>
              <a:t>)</a:t>
            </a:r>
            <a:r>
              <a:rPr lang="ko-KR" altLang="en-US" dirty="0" err="1" smtClean="0"/>
              <a:t>로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경주</a:t>
            </a:r>
            <a:r>
              <a:rPr lang="ko-KR" altLang="en-US" dirty="0" smtClean="0"/>
              <a:t>를 </a:t>
            </a:r>
            <a:r>
              <a:rPr lang="en-US" altLang="ko-KR" dirty="0" smtClean="0">
                <a:solidFill>
                  <a:schemeClr val="accent2"/>
                </a:solidFill>
              </a:rPr>
              <a:t>( </a:t>
            </a:r>
            <a:r>
              <a:rPr lang="en-US" altLang="ko-KR" dirty="0" smtClean="0"/>
              <a:t>            </a:t>
            </a:r>
          </a:p>
          <a:p>
            <a:pPr algn="just">
              <a:buNone/>
            </a:pPr>
            <a:r>
              <a:rPr lang="en-US" altLang="ko-KR" dirty="0" smtClean="0"/>
              <a:t>                    </a:t>
            </a:r>
            <a:r>
              <a:rPr lang="en-US" altLang="ko-KR" dirty="0" smtClean="0">
                <a:solidFill>
                  <a:schemeClr val="accent2"/>
                </a:solidFill>
              </a:rPr>
              <a:t>)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감기 때문에 친구 생일 파티에 못 갔습니다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친구는 </a:t>
            </a:r>
            <a:r>
              <a:rPr lang="ko-KR" altLang="en-US" dirty="0" smtClean="0">
                <a:solidFill>
                  <a:schemeClr val="accent2"/>
                </a:solidFill>
              </a:rPr>
              <a:t>괜찮다고 </a:t>
            </a:r>
            <a:r>
              <a:rPr lang="ko-KR" altLang="en-US" dirty="0" smtClean="0"/>
              <a:t>말했습니다</a:t>
            </a:r>
            <a:r>
              <a:rPr lang="en-US" altLang="ko-KR" dirty="0" smtClean="0"/>
              <a:t>.</a:t>
            </a:r>
            <a:r>
              <a:rPr lang="en-US" altLang="ko-KR" dirty="0" smtClean="0">
                <a:solidFill>
                  <a:schemeClr val="accent2"/>
                </a:solidFill>
              </a:rPr>
              <a:t> (                       ) </a:t>
            </a:r>
            <a:r>
              <a:rPr lang="ko-KR" altLang="en-US" dirty="0" smtClean="0"/>
              <a:t>고마웠습니다</a:t>
            </a:r>
            <a:r>
              <a:rPr lang="en-US" altLang="ko-KR" dirty="0" smtClean="0"/>
              <a:t>.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확인 학습 </a:t>
            </a:r>
            <a:r>
              <a:rPr lang="en-US" altLang="ko-KR" dirty="0" smtClean="0"/>
              <a:t>4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게시판</a:t>
            </a:r>
            <a:r>
              <a:rPr lang="ko-KR" altLang="en-US" dirty="0" smtClean="0"/>
              <a:t>을 통(通)해 새 소식을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전달하십시오</a:t>
            </a:r>
            <a:r>
              <a:rPr lang="en-US" altLang="ko-KR" dirty="0" smtClean="0"/>
              <a:t>).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ko-KR" altLang="en-US" dirty="0" smtClean="0"/>
              <a:t>우리는 오늘 저녁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회식</a:t>
            </a:r>
            <a:r>
              <a:rPr lang="en-US" altLang="ko-KR" dirty="0" smtClean="0"/>
              <a:t>)</a:t>
            </a:r>
            <a:r>
              <a:rPr lang="ko-KR" altLang="en-US" dirty="0" smtClean="0"/>
              <a:t>을 하면서 </a:t>
            </a:r>
            <a:r>
              <a:rPr lang="ko-KR" altLang="en-US" dirty="0" smtClean="0">
                <a:solidFill>
                  <a:schemeClr val="accent2"/>
                </a:solidFill>
              </a:rPr>
              <a:t>이야기를 했습니다</a:t>
            </a:r>
            <a:r>
              <a:rPr lang="en-US" altLang="ko-KR" dirty="0" smtClean="0"/>
              <a:t>.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한국어에  </a:t>
            </a:r>
            <a:r>
              <a:rPr lang="ko-KR" altLang="en-US" dirty="0" smtClean="0">
                <a:solidFill>
                  <a:schemeClr val="accent2"/>
                </a:solidFill>
              </a:rPr>
              <a:t>관심 있으면 </a:t>
            </a:r>
            <a:r>
              <a:rPr lang="ko-KR" altLang="en-US" dirty="0" smtClean="0"/>
              <a:t>김 선생님께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여쭤보시기 바랍니다</a:t>
            </a:r>
            <a:r>
              <a:rPr lang="en-US" altLang="ko-KR" dirty="0" smtClean="0"/>
              <a:t>).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친구는 나에게 한국 여행지(</a:t>
            </a:r>
            <a:r>
              <a:rPr lang="ko-KR" altLang="en-US" dirty="0" err="1" smtClean="0"/>
              <a:t>旅行地</a:t>
            </a:r>
            <a:r>
              <a:rPr lang="ko-KR" altLang="en-US" dirty="0" smtClean="0"/>
              <a:t>)</a:t>
            </a:r>
            <a:r>
              <a:rPr lang="ko-KR" altLang="en-US" dirty="0" err="1" smtClean="0"/>
              <a:t>로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경주</a:t>
            </a:r>
            <a:r>
              <a:rPr lang="ko-KR" altLang="en-US" dirty="0" smtClean="0"/>
              <a:t>를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추천했습니다</a:t>
            </a:r>
            <a:r>
              <a:rPr lang="en-US" altLang="ko-KR" dirty="0" smtClean="0"/>
              <a:t>).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감기 때문에 친구 생일 파티에 못 갔습니다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친구는 </a:t>
            </a:r>
            <a:r>
              <a:rPr lang="ko-KR" altLang="en-US" dirty="0" smtClean="0">
                <a:solidFill>
                  <a:schemeClr val="accent2"/>
                </a:solidFill>
              </a:rPr>
              <a:t>괜찮다고 </a:t>
            </a:r>
            <a:r>
              <a:rPr lang="ko-KR" altLang="en-US" dirty="0" smtClean="0"/>
              <a:t>말했습니다</a:t>
            </a:r>
            <a:r>
              <a:rPr lang="en-US" altLang="ko-KR" dirty="0" smtClean="0"/>
              <a:t>. (</a:t>
            </a:r>
            <a:r>
              <a:rPr lang="ko-KR" altLang="en-US" dirty="0" smtClean="0">
                <a:solidFill>
                  <a:schemeClr val="accent2"/>
                </a:solidFill>
              </a:rPr>
              <a:t>이해해 주어서</a:t>
            </a:r>
            <a:r>
              <a:rPr lang="en-US" altLang="ko-KR" dirty="0" smtClean="0"/>
              <a:t>)</a:t>
            </a:r>
            <a:r>
              <a:rPr lang="ko-KR" altLang="en-US" dirty="0" smtClean="0">
                <a:solidFill>
                  <a:schemeClr val="accent2"/>
                </a:solidFill>
              </a:rPr>
              <a:t> </a:t>
            </a:r>
            <a:r>
              <a:rPr lang="ko-KR" altLang="en-US" dirty="0" smtClean="0"/>
              <a:t>고마웠습니다</a:t>
            </a:r>
            <a:r>
              <a:rPr lang="en-US" altLang="ko-KR" dirty="0" smtClean="0"/>
              <a:t>.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확인 학습 </a:t>
            </a:r>
            <a:r>
              <a:rPr lang="en-US" altLang="ko-KR" dirty="0" smtClean="0"/>
              <a:t>4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ko-KR" altLang="en-US" dirty="0" smtClean="0"/>
              <a:t>에어컨을 </a:t>
            </a:r>
            <a:r>
              <a:rPr lang="ko-KR" altLang="en-US" dirty="0" smtClean="0">
                <a:solidFill>
                  <a:schemeClr val="accent2"/>
                </a:solidFill>
              </a:rPr>
              <a:t>아직</a:t>
            </a:r>
            <a:r>
              <a:rPr lang="ko-KR" altLang="en-US" dirty="0" smtClean="0"/>
              <a:t> 안 고쳤습니다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그래서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)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pPr algn="just"/>
            <a:r>
              <a:rPr lang="ko-KR" altLang="en-US" dirty="0" smtClean="0"/>
              <a:t>신입생 환영회를 우송</a:t>
            </a:r>
            <a:r>
              <a:rPr lang="ko-KR" altLang="en-US" dirty="0" smtClean="0">
                <a:solidFill>
                  <a:schemeClr val="accent2"/>
                </a:solidFill>
              </a:rPr>
              <a:t>식당</a:t>
            </a:r>
            <a:r>
              <a:rPr lang="ko-KR" altLang="en-US" dirty="0" smtClean="0"/>
              <a:t>에서 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식당에 가서 </a:t>
            </a:r>
            <a:r>
              <a:rPr lang="en-US" altLang="ko-KR" dirty="0" smtClean="0">
                <a:solidFill>
                  <a:schemeClr val="accent2"/>
                </a:solidFill>
              </a:rPr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                     </a:t>
            </a:r>
            <a:r>
              <a:rPr lang="en-US" altLang="ko-KR" dirty="0" smtClean="0">
                <a:solidFill>
                  <a:schemeClr val="accent2"/>
                </a:solidFill>
              </a:rPr>
              <a:t>)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친구가 지갑을 </a:t>
            </a:r>
            <a:r>
              <a:rPr lang="ko-KR" altLang="en-US" dirty="0" smtClean="0">
                <a:solidFill>
                  <a:schemeClr val="accent2"/>
                </a:solidFill>
              </a:rPr>
              <a:t>잃어버렸습니다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그래서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)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곧 수업을 시작합니다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죄송하지만 휴대폰을 </a:t>
            </a:r>
            <a:r>
              <a:rPr lang="en-US" altLang="ko-KR" dirty="0" smtClean="0">
                <a:solidFill>
                  <a:schemeClr val="accent2"/>
                </a:solidFill>
              </a:rPr>
              <a:t>(      )</a:t>
            </a:r>
            <a:r>
              <a:rPr lang="ko-KR" altLang="en-US" dirty="0" smtClean="0">
                <a:solidFill>
                  <a:schemeClr val="accent2"/>
                </a:solidFill>
              </a:rPr>
              <a:t> </a:t>
            </a:r>
            <a:r>
              <a:rPr lang="ko-KR" altLang="en-US" dirty="0" err="1" smtClean="0"/>
              <a:t>으로</a:t>
            </a:r>
            <a:r>
              <a:rPr lang="ko-KR" altLang="en-US" dirty="0" smtClean="0">
                <a:solidFill>
                  <a:schemeClr val="accent2"/>
                </a:solidFill>
              </a:rPr>
              <a:t> </a:t>
            </a:r>
            <a:r>
              <a:rPr lang="ko-KR" altLang="en-US" dirty="0" smtClean="0"/>
              <a:t>해주십시오</a:t>
            </a:r>
            <a:r>
              <a:rPr lang="en-US" altLang="ko-KR" dirty="0" smtClean="0"/>
              <a:t>.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확인 학습 </a:t>
            </a:r>
            <a:r>
              <a:rPr lang="en-US" altLang="ko-KR" dirty="0" smtClean="0"/>
              <a:t>5</a:t>
            </a:r>
            <a:endParaRPr lang="ko-KR" alt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ko-KR" altLang="en-US" dirty="0" smtClean="0"/>
              <a:t>에어컨을 </a:t>
            </a:r>
            <a:r>
              <a:rPr lang="ko-KR" altLang="en-US" dirty="0" smtClean="0">
                <a:solidFill>
                  <a:schemeClr val="accent2"/>
                </a:solidFill>
              </a:rPr>
              <a:t>아직</a:t>
            </a:r>
            <a:r>
              <a:rPr lang="ko-KR" altLang="en-US" dirty="0" smtClean="0"/>
              <a:t> 안 고쳤습니다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그래서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불편합니다</a:t>
            </a:r>
            <a:r>
              <a:rPr lang="en-US" altLang="ko-KR" dirty="0" smtClean="0"/>
              <a:t>).</a:t>
            </a:r>
          </a:p>
          <a:p>
            <a:endParaRPr lang="en-US" altLang="ko-KR" dirty="0" smtClean="0"/>
          </a:p>
          <a:p>
            <a:pPr algn="just"/>
            <a:r>
              <a:rPr lang="ko-KR" altLang="en-US" dirty="0" smtClean="0"/>
              <a:t>신입생 환영회를 우송</a:t>
            </a:r>
            <a:r>
              <a:rPr lang="ko-KR" altLang="en-US" dirty="0" smtClean="0">
                <a:solidFill>
                  <a:schemeClr val="accent2"/>
                </a:solidFill>
              </a:rPr>
              <a:t>식당</a:t>
            </a:r>
            <a:r>
              <a:rPr lang="ko-KR" altLang="en-US" dirty="0" smtClean="0"/>
              <a:t>에서 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식당에 가서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기다려주십시오</a:t>
            </a:r>
            <a:r>
              <a:rPr lang="en-US" altLang="ko-KR" dirty="0" smtClean="0"/>
              <a:t>).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친구가 지갑을 </a:t>
            </a:r>
            <a:r>
              <a:rPr lang="ko-KR" altLang="en-US" dirty="0" smtClean="0">
                <a:solidFill>
                  <a:schemeClr val="accent2"/>
                </a:solidFill>
              </a:rPr>
              <a:t>잃어버렸습니다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그래서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찾아주려고 합니다</a:t>
            </a:r>
            <a:r>
              <a:rPr lang="en-US" altLang="ko-KR" dirty="0" smtClean="0"/>
              <a:t>).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곧 수업을 시작합니다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죄송하지만 휴대폰을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진동</a:t>
            </a:r>
            <a:r>
              <a:rPr lang="en-US" altLang="ko-KR" dirty="0" smtClean="0"/>
              <a:t>)</a:t>
            </a:r>
            <a:r>
              <a:rPr lang="ko-KR" altLang="en-US" dirty="0" smtClean="0"/>
              <a:t>으로</a:t>
            </a:r>
            <a:r>
              <a:rPr lang="ko-KR" altLang="en-US" dirty="0" smtClean="0">
                <a:solidFill>
                  <a:schemeClr val="accent2"/>
                </a:solidFill>
              </a:rPr>
              <a:t> </a:t>
            </a:r>
            <a:r>
              <a:rPr lang="ko-KR" altLang="en-US" dirty="0" smtClean="0"/>
              <a:t>해주십시오</a:t>
            </a:r>
            <a:r>
              <a:rPr lang="en-US" altLang="ko-KR" dirty="0" smtClean="0"/>
              <a:t>.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확인 학습 </a:t>
            </a:r>
            <a:r>
              <a:rPr lang="en-US" altLang="ko-KR" dirty="0" smtClean="0"/>
              <a:t>5</a:t>
            </a:r>
            <a:endParaRPr lang="ko-KR" alt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뭐 찾으십니까</a:t>
            </a:r>
            <a:r>
              <a:rPr lang="en-US" altLang="ko-KR" dirty="0" smtClean="0"/>
              <a:t>? 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en-US" altLang="ko-KR" dirty="0" smtClean="0">
                <a:solidFill>
                  <a:schemeClr val="accent2"/>
                </a:solidFill>
              </a:rPr>
              <a:t>(        )</a:t>
            </a:r>
            <a:r>
              <a:rPr lang="ko-KR" altLang="en-US" dirty="0" smtClean="0"/>
              <a:t>을 잃어버렸습니다</a:t>
            </a:r>
            <a:r>
              <a:rPr lang="en-US" altLang="ko-KR" dirty="0" smtClean="0"/>
              <a:t>. </a:t>
            </a:r>
          </a:p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en-US" altLang="ko-KR" dirty="0" smtClean="0">
                <a:solidFill>
                  <a:schemeClr val="accent2"/>
                </a:solidFill>
              </a:rPr>
              <a:t>(        ) </a:t>
            </a:r>
            <a:r>
              <a:rPr lang="ko-KR" altLang="en-US" dirty="0" smtClean="0"/>
              <a:t>이 지갑입니까</a:t>
            </a:r>
            <a:r>
              <a:rPr lang="en-US" altLang="ko-KR" dirty="0" smtClean="0"/>
              <a:t>? 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제 지갑입니다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고맙습니다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침대가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       )</a:t>
            </a:r>
            <a:r>
              <a:rPr lang="en-US" altLang="ko-KR" dirty="0" smtClean="0"/>
              <a:t>?</a:t>
            </a:r>
            <a:endParaRPr lang="ko-KR" altLang="en-US" dirty="0" smtClean="0"/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네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고장이 났습니다</a:t>
            </a:r>
            <a:r>
              <a:rPr lang="en-US" altLang="ko-KR" dirty="0" smtClean="0"/>
              <a:t>. </a:t>
            </a:r>
            <a:r>
              <a:rPr lang="en-US" altLang="ko-KR" dirty="0" smtClean="0">
                <a:solidFill>
                  <a:schemeClr val="accent2"/>
                </a:solidFill>
              </a:rPr>
              <a:t>(     )</a:t>
            </a:r>
            <a:r>
              <a:rPr lang="ko-KR" altLang="en-US" dirty="0" smtClean="0"/>
              <a:t>을 바꿔주십시오</a:t>
            </a:r>
            <a:r>
              <a:rPr lang="en-US" altLang="ko-KR" dirty="0" smtClean="0"/>
              <a:t>. </a:t>
            </a:r>
          </a:p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잠깐만 기다려주십시오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곧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       ).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고맙습니다</a:t>
            </a:r>
            <a:r>
              <a:rPr lang="en-US" altLang="ko-KR" dirty="0" smtClean="0"/>
              <a:t>.  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확인 학습 </a:t>
            </a:r>
            <a:r>
              <a:rPr lang="en-US" altLang="ko-KR" dirty="0" smtClean="0"/>
              <a:t>6</a:t>
            </a:r>
            <a:endParaRPr lang="ko-KR" alt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뭐 찾으십니까</a:t>
            </a:r>
            <a:r>
              <a:rPr lang="en-US" altLang="ko-KR" dirty="0" smtClean="0"/>
              <a:t>? 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(</a:t>
            </a:r>
            <a:r>
              <a:rPr lang="ko-KR" altLang="en-US" dirty="0" smtClean="0">
                <a:solidFill>
                  <a:schemeClr val="accent2"/>
                </a:solidFill>
              </a:rPr>
              <a:t>지갑</a:t>
            </a:r>
            <a:r>
              <a:rPr lang="en-US" altLang="ko-KR" dirty="0" smtClean="0"/>
              <a:t>)</a:t>
            </a:r>
            <a:r>
              <a:rPr lang="ko-KR" altLang="en-US" dirty="0" smtClean="0"/>
              <a:t>을 잃어버렸습니다</a:t>
            </a:r>
            <a:r>
              <a:rPr lang="en-US" altLang="ko-KR" dirty="0" smtClean="0"/>
              <a:t>. </a:t>
            </a:r>
          </a:p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(</a:t>
            </a:r>
            <a:r>
              <a:rPr lang="ko-KR" altLang="en-US" dirty="0" smtClean="0">
                <a:solidFill>
                  <a:schemeClr val="accent2"/>
                </a:solidFill>
              </a:rPr>
              <a:t>혹시</a:t>
            </a:r>
            <a:r>
              <a:rPr lang="en-US" altLang="ko-KR" dirty="0" smtClean="0"/>
              <a:t>) </a:t>
            </a:r>
            <a:r>
              <a:rPr lang="ko-KR" altLang="en-US" dirty="0" smtClean="0"/>
              <a:t>이 지갑입니까</a:t>
            </a:r>
            <a:r>
              <a:rPr lang="en-US" altLang="ko-KR" dirty="0" smtClean="0"/>
              <a:t>? 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제 지갑입니다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고맙습니다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침대가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불편하십니까</a:t>
            </a:r>
            <a:r>
              <a:rPr lang="en-US" altLang="ko-KR" dirty="0" smtClean="0"/>
              <a:t>)?</a:t>
            </a:r>
            <a:endParaRPr lang="ko-KR" altLang="en-US" dirty="0" smtClean="0"/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네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고장이 났습니다</a:t>
            </a:r>
            <a:r>
              <a:rPr lang="en-US" altLang="ko-KR" dirty="0" smtClean="0"/>
              <a:t>. (</a:t>
            </a:r>
            <a:r>
              <a:rPr lang="ko-KR" altLang="en-US" dirty="0" smtClean="0">
                <a:solidFill>
                  <a:schemeClr val="accent2"/>
                </a:solidFill>
              </a:rPr>
              <a:t>방</a:t>
            </a:r>
            <a:r>
              <a:rPr lang="en-US" altLang="ko-KR" dirty="0" smtClean="0"/>
              <a:t>)</a:t>
            </a:r>
            <a:r>
              <a:rPr lang="ko-KR" altLang="en-US" dirty="0" smtClean="0"/>
              <a:t>을 바꿔주십시오</a:t>
            </a:r>
            <a:r>
              <a:rPr lang="en-US" altLang="ko-KR" dirty="0" smtClean="0"/>
              <a:t>. </a:t>
            </a:r>
          </a:p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잠깐만 기다려주십시오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곧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도와드리겠습니다</a:t>
            </a:r>
            <a:r>
              <a:rPr lang="en-US" altLang="ko-KR" dirty="0" smtClean="0"/>
              <a:t>)</a:t>
            </a:r>
            <a:r>
              <a:rPr lang="en-US" altLang="ko-KR" dirty="0" smtClean="0">
                <a:solidFill>
                  <a:schemeClr val="accent2"/>
                </a:solidFill>
              </a:rPr>
              <a:t>.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고맙습니다</a:t>
            </a:r>
            <a:r>
              <a:rPr lang="en-US" altLang="ko-KR" dirty="0" smtClean="0"/>
              <a:t>.  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확인 학습 </a:t>
            </a:r>
            <a:r>
              <a:rPr lang="en-US" altLang="ko-KR" dirty="0" smtClean="0"/>
              <a:t>6</a:t>
            </a:r>
            <a:endParaRPr lang="ko-KR" alt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altLang="ko-KR" dirty="0" smtClean="0"/>
              <a:t>1. 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</a:t>
            </a:r>
            <a:r>
              <a:rPr lang="ko-KR" altLang="en-US" dirty="0" smtClean="0"/>
              <a:t>에서 알맞은 어휘를 골라 문장을 완성하십시오</a:t>
            </a:r>
            <a:r>
              <a:rPr lang="en-US" altLang="ko-KR" dirty="0" smtClean="0"/>
              <a:t>.</a:t>
            </a:r>
          </a:p>
          <a:p>
            <a:pPr algn="just">
              <a:buNone/>
            </a:pPr>
            <a:r>
              <a:rPr lang="en-US" altLang="ko-KR" dirty="0" smtClean="0"/>
              <a:t>   </a:t>
            </a:r>
            <a:r>
              <a:rPr lang="en-US" altLang="ko-KR" sz="1400" dirty="0" smtClean="0"/>
              <a:t>&lt;</a:t>
            </a:r>
            <a:r>
              <a:rPr lang="ko-KR" altLang="en-US" sz="1400" dirty="0" smtClean="0"/>
              <a:t>보기</a:t>
            </a:r>
            <a:r>
              <a:rPr lang="en-US" altLang="ko-KR" sz="1400" dirty="0" smtClean="0"/>
              <a:t>&gt; </a:t>
            </a:r>
            <a:r>
              <a:rPr lang="ko-KR" altLang="en-US" sz="1400" dirty="0" smtClean="0"/>
              <a:t>이해하다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교환하다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치수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꼭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환불하다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죄송하다</a:t>
            </a:r>
            <a:endParaRPr lang="en-US" altLang="ko-KR" dirty="0" smtClean="0"/>
          </a:p>
          <a:p>
            <a:pPr algn="just">
              <a:lnSpc>
                <a:spcPct val="150000"/>
              </a:lnSpc>
              <a:buNone/>
            </a:pPr>
            <a:r>
              <a:rPr lang="en-US" altLang="ko-KR" dirty="0" smtClean="0"/>
              <a:t>    </a:t>
            </a:r>
            <a:r>
              <a:rPr lang="ko-KR" altLang="en-US" dirty="0" smtClean="0"/>
              <a:t> 어제 </a:t>
            </a:r>
            <a:r>
              <a:rPr lang="ko-KR" altLang="en-US" dirty="0" smtClean="0">
                <a:solidFill>
                  <a:schemeClr val="accent2"/>
                </a:solidFill>
              </a:rPr>
              <a:t>오전</a:t>
            </a:r>
            <a:r>
              <a:rPr lang="ko-KR" altLang="en-US" dirty="0" smtClean="0"/>
              <a:t>에 신발을 샀습니다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오늘 </a:t>
            </a:r>
            <a:r>
              <a:rPr lang="ko-KR" altLang="en-US" dirty="0" smtClean="0">
                <a:solidFill>
                  <a:schemeClr val="accent2"/>
                </a:solidFill>
              </a:rPr>
              <a:t>오후</a:t>
            </a:r>
            <a:r>
              <a:rPr lang="ko-KR" altLang="en-US" dirty="0" smtClean="0"/>
              <a:t>에 신었습니다</a:t>
            </a:r>
            <a:r>
              <a:rPr lang="en-US" altLang="ko-KR" dirty="0" smtClean="0"/>
              <a:t>. (     )</a:t>
            </a:r>
            <a:r>
              <a:rPr lang="ko-KR" altLang="en-US" dirty="0" smtClean="0"/>
              <a:t>가 작았습니다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 상점(商店)에 가서 </a:t>
            </a:r>
            <a:r>
              <a:rPr lang="en-US" altLang="ko-KR" dirty="0" smtClean="0"/>
              <a:t>(                  ). </a:t>
            </a:r>
            <a:r>
              <a:rPr lang="ko-KR" altLang="en-US" dirty="0" smtClean="0"/>
              <a:t>같은 신발이 없어서 </a:t>
            </a:r>
            <a:r>
              <a:rPr lang="en-US" altLang="ko-KR" dirty="0" smtClean="0"/>
              <a:t>(                  ). </a:t>
            </a:r>
            <a:r>
              <a:rPr lang="ko-KR" altLang="en-US" dirty="0" smtClean="0"/>
              <a:t>사장님에게 </a:t>
            </a:r>
            <a:r>
              <a:rPr lang="en-US" altLang="ko-KR" dirty="0" smtClean="0"/>
              <a:t>(             ). </a:t>
            </a:r>
            <a:r>
              <a:rPr lang="ko-KR" altLang="en-US" dirty="0" smtClean="0"/>
              <a:t>사장님은 </a:t>
            </a:r>
            <a:r>
              <a:rPr lang="en-US" altLang="ko-KR" dirty="0" smtClean="0"/>
              <a:t>( </a:t>
            </a:r>
            <a:r>
              <a:rPr lang="ko-KR" altLang="en-US" dirty="0" smtClean="0">
                <a:solidFill>
                  <a:schemeClr val="accent2"/>
                </a:solidFill>
              </a:rPr>
              <a:t>                    </a:t>
            </a:r>
            <a:r>
              <a:rPr lang="en-US" altLang="ko-KR" dirty="0" smtClean="0"/>
              <a:t>).  </a:t>
            </a:r>
            <a:r>
              <a:rPr lang="ko-KR" altLang="en-US" dirty="0" smtClean="0"/>
              <a:t>그 상점에 </a:t>
            </a:r>
            <a:r>
              <a:rPr lang="en-US" altLang="ko-KR" dirty="0" smtClean="0"/>
              <a:t>(</a:t>
            </a:r>
            <a:r>
              <a:rPr lang="ko-KR" altLang="en-US" smtClean="0">
                <a:solidFill>
                  <a:schemeClr val="accent2"/>
                </a:solidFill>
              </a:rPr>
              <a:t>    </a:t>
            </a:r>
            <a:r>
              <a:rPr lang="en-US" altLang="ko-KR" smtClean="0"/>
              <a:t>)</a:t>
            </a:r>
            <a:r>
              <a:rPr lang="ko-KR" altLang="en-US" dirty="0" smtClean="0"/>
              <a:t> 다시 가고 싶습니다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활용 연습 </a:t>
            </a:r>
            <a:r>
              <a:rPr lang="en-US" altLang="ko-KR" dirty="0" smtClean="0"/>
              <a:t>1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buNone/>
            </a:pPr>
            <a:r>
              <a:rPr lang="en-US" altLang="ko-KR" dirty="0" smtClean="0"/>
              <a:t>1. 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</a:t>
            </a:r>
            <a:r>
              <a:rPr lang="ko-KR" altLang="en-US" dirty="0" smtClean="0"/>
              <a:t>에서 알맞은 어휘를 골라 문장을 완성하십시오</a:t>
            </a:r>
            <a:r>
              <a:rPr lang="en-US" altLang="ko-KR" dirty="0" smtClean="0"/>
              <a:t>.</a:t>
            </a:r>
          </a:p>
          <a:p>
            <a:pPr algn="just">
              <a:buNone/>
            </a:pPr>
            <a:r>
              <a:rPr lang="en-US" altLang="ko-KR" dirty="0" smtClean="0"/>
              <a:t>   </a:t>
            </a:r>
            <a:r>
              <a:rPr lang="en-US" altLang="ko-KR" sz="1400" dirty="0" smtClean="0"/>
              <a:t>&lt;</a:t>
            </a:r>
            <a:r>
              <a:rPr lang="ko-KR" altLang="en-US" sz="1400" dirty="0" smtClean="0"/>
              <a:t>보기</a:t>
            </a:r>
            <a:r>
              <a:rPr lang="en-US" altLang="ko-KR" sz="1400" dirty="0" smtClean="0"/>
              <a:t>&gt; </a:t>
            </a:r>
            <a:r>
              <a:rPr lang="ko-KR" altLang="en-US" sz="1400" dirty="0" smtClean="0"/>
              <a:t>이해하다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교환하다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치수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꼭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환불하다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죄송하다</a:t>
            </a:r>
            <a:endParaRPr lang="en-US" altLang="ko-KR" dirty="0" smtClean="0"/>
          </a:p>
          <a:p>
            <a:pPr algn="just">
              <a:lnSpc>
                <a:spcPct val="150000"/>
              </a:lnSpc>
              <a:buNone/>
            </a:pPr>
            <a:r>
              <a:rPr lang="en-US" altLang="ko-KR" dirty="0" smtClean="0"/>
              <a:t>    </a:t>
            </a:r>
            <a:r>
              <a:rPr lang="ko-KR" altLang="en-US" dirty="0" smtClean="0"/>
              <a:t> 어제 </a:t>
            </a:r>
            <a:r>
              <a:rPr lang="ko-KR" altLang="en-US" dirty="0" smtClean="0">
                <a:solidFill>
                  <a:schemeClr val="accent2"/>
                </a:solidFill>
              </a:rPr>
              <a:t>오전</a:t>
            </a:r>
            <a:r>
              <a:rPr lang="ko-KR" altLang="en-US" dirty="0" smtClean="0"/>
              <a:t>에 신발을 샀습니다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오늘 </a:t>
            </a:r>
            <a:r>
              <a:rPr lang="ko-KR" altLang="en-US" dirty="0" smtClean="0">
                <a:solidFill>
                  <a:schemeClr val="accent2"/>
                </a:solidFill>
              </a:rPr>
              <a:t>오후</a:t>
            </a:r>
            <a:r>
              <a:rPr lang="ko-KR" altLang="en-US" dirty="0" smtClean="0"/>
              <a:t>에 신었습니다</a:t>
            </a:r>
            <a:r>
              <a:rPr lang="en-US" altLang="ko-KR" dirty="0" smtClean="0"/>
              <a:t>. (</a:t>
            </a:r>
            <a:r>
              <a:rPr lang="ko-KR" altLang="en-US" dirty="0" smtClean="0">
                <a:solidFill>
                  <a:schemeClr val="accent2"/>
                </a:solidFill>
              </a:rPr>
              <a:t>치수</a:t>
            </a:r>
            <a:r>
              <a:rPr lang="en-US" altLang="ko-KR" dirty="0" smtClean="0"/>
              <a:t>)</a:t>
            </a:r>
            <a:r>
              <a:rPr lang="ko-KR" altLang="en-US" dirty="0" smtClean="0"/>
              <a:t>가 작았습니다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 상점(商店)에 가서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 교환하려고 합니다</a:t>
            </a:r>
            <a:r>
              <a:rPr lang="en-US" altLang="ko-KR" dirty="0" smtClean="0"/>
              <a:t>). </a:t>
            </a:r>
            <a:r>
              <a:rPr lang="ko-KR" altLang="en-US" dirty="0" smtClean="0"/>
              <a:t>같은 신발이 없어서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환불했습니다</a:t>
            </a:r>
            <a:r>
              <a:rPr lang="en-US" altLang="ko-KR" dirty="0" smtClean="0"/>
              <a:t>). </a:t>
            </a:r>
            <a:r>
              <a:rPr lang="ko-KR" altLang="en-US" dirty="0" smtClean="0"/>
              <a:t>사장님에게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죄송했습니다</a:t>
            </a:r>
            <a:r>
              <a:rPr lang="en-US" altLang="ko-KR" dirty="0" smtClean="0"/>
              <a:t>). </a:t>
            </a:r>
            <a:r>
              <a:rPr lang="ko-KR" altLang="en-US" dirty="0" smtClean="0"/>
              <a:t>사장님은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이해해주셨습니다</a:t>
            </a:r>
            <a:r>
              <a:rPr lang="en-US" altLang="ko-KR" dirty="0" smtClean="0"/>
              <a:t>).  </a:t>
            </a:r>
            <a:r>
              <a:rPr lang="ko-KR" altLang="en-US" dirty="0" smtClean="0"/>
              <a:t>그 상점에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꼭</a:t>
            </a:r>
            <a:r>
              <a:rPr lang="en-US" altLang="ko-KR" dirty="0" smtClean="0"/>
              <a:t>)</a:t>
            </a:r>
            <a:r>
              <a:rPr lang="ko-KR" altLang="en-US" dirty="0" smtClean="0"/>
              <a:t> 다시 가고 싶습니다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활용 연습 </a:t>
            </a:r>
            <a:r>
              <a:rPr lang="en-US" altLang="ko-KR" dirty="0" smtClean="0"/>
              <a:t>1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1-27</a:t>
            </a:r>
            <a:r>
              <a:rPr lang="ko-KR" altLang="en-US" dirty="0" smtClean="0"/>
              <a:t>개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7787208" cy="389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1928"/>
                <a:gridCol w="1794216"/>
                <a:gridCol w="1965093"/>
                <a:gridCol w="2135971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马上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수영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游泳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钱包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或许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꼭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一定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식당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餐厅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振动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회식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聚餐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새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新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아래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下面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치수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尺寸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公告栏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층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層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아직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还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치킨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炸鸡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一定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경주(慶州)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指南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침대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床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에어컨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空调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附近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옆방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侧房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)</a:t>
                      </a:r>
                      <a:r>
                        <a:rPr lang="en-US" altLang="ko-KR" b="0" dirty="0" smtClean="0"/>
                        <a:t>(</a:t>
                      </a:r>
                      <a:r>
                        <a:rPr lang="ko-KR" altLang="en-US" dirty="0" err="1" smtClean="0"/>
                        <a:t>快递</a:t>
                      </a:r>
                      <a:r>
                        <a:rPr lang="en-US" altLang="ko-KR" b="0" dirty="0" smtClean="0"/>
                        <a:t>)</a:t>
                      </a:r>
                      <a:endParaRPr lang="ko-KR" alt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垃圾桶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12361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방해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妨碍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이틀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两天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피자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比萨饼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altLang="ko-KR" dirty="0" smtClean="0"/>
              <a:t>2. 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</a:t>
            </a:r>
            <a:r>
              <a:rPr lang="ko-KR" altLang="en-US" dirty="0" smtClean="0"/>
              <a:t>에서 알맞은 어휘를 골라 문장을 완성하십시오</a:t>
            </a:r>
            <a:r>
              <a:rPr lang="en-US" altLang="ko-KR" dirty="0" smtClean="0"/>
              <a:t>.</a:t>
            </a:r>
          </a:p>
          <a:p>
            <a:pPr algn="just">
              <a:buNone/>
            </a:pPr>
            <a:r>
              <a:rPr lang="en-US" altLang="ko-KR" dirty="0" smtClean="0"/>
              <a:t>   </a:t>
            </a:r>
            <a:r>
              <a:rPr lang="en-US" altLang="ko-KR" sz="1400" dirty="0" smtClean="0"/>
              <a:t>&lt;</a:t>
            </a:r>
            <a:r>
              <a:rPr lang="ko-KR" altLang="en-US" sz="1400" dirty="0" smtClean="0"/>
              <a:t>보기</a:t>
            </a:r>
            <a:r>
              <a:rPr lang="en-US" altLang="ko-KR" sz="1400" dirty="0" smtClean="0"/>
              <a:t>&gt; </a:t>
            </a:r>
            <a:r>
              <a:rPr lang="ko-KR" altLang="en-US" sz="1400" dirty="0" smtClean="0"/>
              <a:t>괜찮다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곧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지갑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주문하다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기다리다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죄송하다</a:t>
            </a:r>
            <a:endParaRPr lang="en-US" altLang="ko-KR" dirty="0" smtClean="0"/>
          </a:p>
          <a:p>
            <a:pPr algn="just">
              <a:lnSpc>
                <a:spcPct val="150000"/>
              </a:lnSpc>
              <a:buNone/>
            </a:pPr>
            <a:r>
              <a:rPr lang="en-US" altLang="ko-KR" dirty="0" smtClean="0"/>
              <a:t>    </a:t>
            </a:r>
            <a:r>
              <a:rPr lang="ko-KR" altLang="en-US" dirty="0" smtClean="0"/>
              <a:t> 경주로 놀러 갔습니다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친구가 치킨을 </a:t>
            </a:r>
            <a:r>
              <a:rPr lang="en-US" altLang="ko-KR" dirty="0" smtClean="0"/>
              <a:t>(</a:t>
            </a:r>
            <a:r>
              <a:rPr lang="ko-KR" altLang="en-US" dirty="0" smtClean="0"/>
              <a:t>            </a:t>
            </a:r>
            <a:r>
              <a:rPr lang="en-US" altLang="ko-KR" dirty="0" smtClean="0"/>
              <a:t>). </a:t>
            </a:r>
            <a:r>
              <a:rPr lang="ko-KR" altLang="en-US" dirty="0" smtClean="0"/>
              <a:t>호텔 문 앞에서 배달 아저씨를 </a:t>
            </a:r>
            <a:r>
              <a:rPr lang="en-US" altLang="ko-KR" dirty="0" smtClean="0"/>
              <a:t>(                 ). </a:t>
            </a:r>
            <a:r>
              <a:rPr lang="ko-KR" altLang="en-US" dirty="0" smtClean="0"/>
              <a:t>아저씨가 </a:t>
            </a:r>
            <a:r>
              <a:rPr lang="en-US" altLang="ko-KR" dirty="0" smtClean="0"/>
              <a:t>(</a:t>
            </a:r>
            <a:r>
              <a:rPr lang="ko-KR" altLang="en-US" dirty="0" smtClean="0"/>
              <a:t>    </a:t>
            </a:r>
            <a:r>
              <a:rPr lang="en-US" altLang="ko-KR" dirty="0" smtClean="0"/>
              <a:t>)</a:t>
            </a:r>
            <a:r>
              <a:rPr lang="ko-KR" altLang="en-US" dirty="0" smtClean="0"/>
              <a:t> 오셨습니다</a:t>
            </a:r>
            <a:r>
              <a:rPr lang="en-US" altLang="ko-KR" dirty="0" smtClean="0"/>
              <a:t>. (</a:t>
            </a:r>
            <a:r>
              <a:rPr lang="ko-KR" altLang="en-US" dirty="0" smtClean="0"/>
              <a:t>      </a:t>
            </a:r>
            <a:r>
              <a:rPr lang="en-US" altLang="ko-KR" dirty="0" smtClean="0"/>
              <a:t>)</a:t>
            </a:r>
            <a:r>
              <a:rPr lang="ko-KR" altLang="en-US" dirty="0" smtClean="0"/>
              <a:t>을 방에 놓고 왔습니다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아저씨께 </a:t>
            </a:r>
            <a:r>
              <a:rPr lang="en-US" altLang="ko-KR" dirty="0" smtClean="0"/>
              <a:t>(</a:t>
            </a:r>
            <a:r>
              <a:rPr lang="ko-KR" altLang="en-US" dirty="0" smtClean="0"/>
              <a:t>                   </a:t>
            </a:r>
            <a:r>
              <a:rPr lang="en-US" altLang="ko-KR" dirty="0" smtClean="0"/>
              <a:t>). </a:t>
            </a:r>
            <a:r>
              <a:rPr lang="ko-KR" altLang="en-US" dirty="0" smtClean="0"/>
              <a:t>아저씨는 </a:t>
            </a:r>
            <a:r>
              <a:rPr lang="en-US" altLang="ko-KR" dirty="0" smtClean="0"/>
              <a:t>(</a:t>
            </a:r>
            <a:r>
              <a:rPr lang="ko-KR" altLang="en-US" dirty="0" smtClean="0"/>
              <a:t>           </a:t>
            </a:r>
            <a:r>
              <a:rPr lang="en-US" altLang="ko-KR" dirty="0" smtClean="0"/>
              <a:t>)</a:t>
            </a:r>
            <a:r>
              <a:rPr lang="ko-KR" altLang="en-US" dirty="0" smtClean="0"/>
              <a:t>고 했습니다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활용 연습 </a:t>
            </a:r>
            <a:r>
              <a:rPr lang="en-US" altLang="ko-KR" dirty="0" smtClean="0"/>
              <a:t>2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altLang="ko-KR" dirty="0" smtClean="0"/>
              <a:t>2. 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</a:t>
            </a:r>
            <a:r>
              <a:rPr lang="ko-KR" altLang="en-US" dirty="0" smtClean="0"/>
              <a:t>에서 알맞은 어휘를 골라 문장을 완성하십시오</a:t>
            </a:r>
            <a:r>
              <a:rPr lang="en-US" altLang="ko-KR" dirty="0" smtClean="0"/>
              <a:t>.</a:t>
            </a:r>
          </a:p>
          <a:p>
            <a:pPr algn="just">
              <a:buNone/>
            </a:pPr>
            <a:r>
              <a:rPr lang="en-US" altLang="ko-KR" dirty="0" smtClean="0"/>
              <a:t>   </a:t>
            </a:r>
            <a:r>
              <a:rPr lang="en-US" altLang="ko-KR" sz="1400" dirty="0" smtClean="0"/>
              <a:t>&lt;</a:t>
            </a:r>
            <a:r>
              <a:rPr lang="ko-KR" altLang="en-US" sz="1400" dirty="0" smtClean="0"/>
              <a:t>보기</a:t>
            </a:r>
            <a:r>
              <a:rPr lang="en-US" altLang="ko-KR" sz="1400" dirty="0" smtClean="0"/>
              <a:t>&gt; </a:t>
            </a:r>
            <a:r>
              <a:rPr lang="ko-KR" altLang="en-US" sz="1400" dirty="0" smtClean="0"/>
              <a:t>괜찮다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곧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지갑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주문하다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기다리다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죄송하다 </a:t>
            </a:r>
            <a:endParaRPr lang="en-US" altLang="ko-KR" dirty="0" smtClean="0"/>
          </a:p>
          <a:p>
            <a:pPr algn="just">
              <a:lnSpc>
                <a:spcPct val="150000"/>
              </a:lnSpc>
              <a:buNone/>
            </a:pPr>
            <a:r>
              <a:rPr lang="en-US" altLang="ko-KR" dirty="0" smtClean="0"/>
              <a:t>    </a:t>
            </a:r>
            <a:r>
              <a:rPr lang="ko-KR" altLang="en-US" dirty="0" smtClean="0"/>
              <a:t> 경주로 놀러 갔습니다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친구가 치킨을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주문했습니다</a:t>
            </a:r>
            <a:r>
              <a:rPr lang="en-US" altLang="ko-KR" dirty="0" smtClean="0"/>
              <a:t>). </a:t>
            </a:r>
            <a:r>
              <a:rPr lang="ko-KR" altLang="en-US" dirty="0" smtClean="0"/>
              <a:t>호텔 문 앞에서 배달 아저씨를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기다렸습니다</a:t>
            </a:r>
            <a:r>
              <a:rPr lang="en-US" altLang="ko-KR" dirty="0" smtClean="0"/>
              <a:t>). </a:t>
            </a:r>
            <a:r>
              <a:rPr lang="ko-KR" altLang="en-US" dirty="0" smtClean="0"/>
              <a:t>아저씨가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곧</a:t>
            </a:r>
            <a:r>
              <a:rPr lang="en-US" altLang="ko-KR" dirty="0" smtClean="0"/>
              <a:t>)</a:t>
            </a:r>
            <a:r>
              <a:rPr lang="ko-KR" altLang="en-US" dirty="0" smtClean="0"/>
              <a:t> 오셨습니다</a:t>
            </a:r>
            <a:r>
              <a:rPr lang="en-US" altLang="ko-KR" dirty="0" smtClean="0"/>
              <a:t>. (</a:t>
            </a:r>
            <a:r>
              <a:rPr lang="ko-KR" altLang="en-US" dirty="0" smtClean="0">
                <a:solidFill>
                  <a:schemeClr val="accent2"/>
                </a:solidFill>
              </a:rPr>
              <a:t>지갑</a:t>
            </a:r>
            <a:r>
              <a:rPr lang="en-US" altLang="ko-KR" dirty="0" smtClean="0"/>
              <a:t>)</a:t>
            </a:r>
            <a:r>
              <a:rPr lang="ko-KR" altLang="en-US" dirty="0" smtClean="0"/>
              <a:t>을 방에 놓고 왔습니다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아저씨께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죄송했습니다</a:t>
            </a:r>
            <a:r>
              <a:rPr lang="en-US" altLang="ko-KR" dirty="0" smtClean="0"/>
              <a:t>). </a:t>
            </a:r>
            <a:r>
              <a:rPr lang="ko-KR" altLang="en-US" dirty="0" smtClean="0"/>
              <a:t>아저씨는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괜찮다</a:t>
            </a:r>
            <a:r>
              <a:rPr lang="en-US" altLang="ko-KR" dirty="0" smtClean="0"/>
              <a:t>)</a:t>
            </a:r>
            <a:r>
              <a:rPr lang="ko-KR" altLang="en-US" dirty="0" smtClean="0"/>
              <a:t>고 했습니다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활용 연습 </a:t>
            </a:r>
            <a:r>
              <a:rPr lang="en-US" altLang="ko-KR" dirty="0" smtClean="0"/>
              <a:t>2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buNone/>
            </a:pPr>
            <a:r>
              <a:rPr lang="en-US" altLang="ko-KR" dirty="0" smtClean="0"/>
              <a:t>3. 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</a:t>
            </a:r>
            <a:r>
              <a:rPr lang="ko-KR" altLang="en-US" dirty="0" smtClean="0"/>
              <a:t>에서 알맞은 어휘를 골라 문장을 완성하십시오</a:t>
            </a:r>
            <a:r>
              <a:rPr lang="en-US" altLang="ko-KR" dirty="0" smtClean="0"/>
              <a:t>.</a:t>
            </a:r>
          </a:p>
          <a:p>
            <a:pPr algn="just">
              <a:buNone/>
            </a:pPr>
            <a:r>
              <a:rPr lang="en-US" altLang="ko-KR" dirty="0" smtClean="0"/>
              <a:t>   </a:t>
            </a:r>
            <a:r>
              <a:rPr lang="en-US" altLang="ko-KR" sz="1400" dirty="0" smtClean="0"/>
              <a:t>&lt;</a:t>
            </a:r>
            <a:r>
              <a:rPr lang="ko-KR" altLang="en-US" sz="1400" dirty="0" smtClean="0"/>
              <a:t>보기</a:t>
            </a:r>
            <a:r>
              <a:rPr lang="en-US" altLang="ko-KR" sz="1400" dirty="0" smtClean="0"/>
              <a:t>&gt; </a:t>
            </a:r>
            <a:r>
              <a:rPr lang="ko-KR" altLang="en-US" sz="1400" dirty="0" smtClean="0"/>
              <a:t>뵈다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다르다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말씀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가르치다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꼭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이야기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층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기다리다</a:t>
            </a:r>
            <a:endParaRPr lang="en-US" altLang="ko-KR" dirty="0" smtClean="0"/>
          </a:p>
          <a:p>
            <a:pPr algn="just">
              <a:lnSpc>
                <a:spcPct val="150000"/>
              </a:lnSpc>
              <a:buNone/>
            </a:pPr>
            <a:r>
              <a:rPr lang="ko-KR" altLang="en-US" dirty="0" smtClean="0"/>
              <a:t>      임 선생님은 한국어를 </a:t>
            </a:r>
            <a:r>
              <a:rPr lang="en-US" altLang="ko-KR" dirty="0" smtClean="0"/>
              <a:t>(                ). </a:t>
            </a:r>
            <a:r>
              <a:rPr lang="ko-KR" altLang="en-US" dirty="0" smtClean="0"/>
              <a:t>저는 오늘 선생님을 </a:t>
            </a:r>
            <a:r>
              <a:rPr lang="en-US" altLang="ko-KR" dirty="0" smtClean="0"/>
              <a:t>(</a:t>
            </a:r>
            <a:r>
              <a:rPr lang="ko-KR" altLang="en-US" dirty="0" smtClean="0"/>
              <a:t>     </a:t>
            </a:r>
            <a:r>
              <a:rPr lang="en-US" altLang="ko-KR" dirty="0" smtClean="0"/>
              <a:t>)</a:t>
            </a:r>
            <a:r>
              <a:rPr lang="ko-KR" altLang="en-US" dirty="0" smtClean="0"/>
              <a:t>만나고 싶습니다</a:t>
            </a:r>
            <a:r>
              <a:rPr lang="en-US" altLang="ko-KR" dirty="0" smtClean="0"/>
              <a:t>. 7(</a:t>
            </a:r>
            <a:r>
              <a:rPr lang="ko-KR" altLang="en-US" dirty="0" smtClean="0"/>
              <a:t>    </a:t>
            </a:r>
            <a:r>
              <a:rPr lang="en-US" altLang="ko-KR" dirty="0" smtClean="0"/>
              <a:t>) </a:t>
            </a:r>
            <a:r>
              <a:rPr lang="ko-KR" altLang="en-US" dirty="0" smtClean="0"/>
              <a:t>선생님 사무실(事務室)에 갔습니다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선생님께서는 </a:t>
            </a:r>
            <a:r>
              <a:rPr lang="en-US" altLang="ko-KR" dirty="0" smtClean="0"/>
              <a:t>(</a:t>
            </a:r>
            <a:r>
              <a:rPr lang="ko-KR" altLang="en-US" dirty="0" smtClean="0"/>
              <a:t>      </a:t>
            </a:r>
            <a:r>
              <a:rPr lang="en-US" altLang="ko-KR" dirty="0" smtClean="0"/>
              <a:t>)</a:t>
            </a:r>
            <a:r>
              <a:rPr lang="ko-KR" altLang="en-US" dirty="0" smtClean="0"/>
              <a:t> 학생과 </a:t>
            </a:r>
            <a:r>
              <a:rPr lang="en-US" altLang="ko-KR" dirty="0" smtClean="0"/>
              <a:t>(</a:t>
            </a:r>
            <a:r>
              <a:rPr lang="ko-KR" altLang="en-US" dirty="0" smtClean="0"/>
              <a:t>     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rgbClr val="00B050"/>
                </a:solidFill>
              </a:rPr>
              <a:t>중</a:t>
            </a:r>
            <a:r>
              <a:rPr lang="ko-KR" altLang="en-US" dirty="0" smtClean="0"/>
              <a:t>이었습니다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저는 복도에서 </a:t>
            </a:r>
            <a:r>
              <a:rPr lang="en-US" altLang="ko-KR" dirty="0" smtClean="0"/>
              <a:t>(                        ). </a:t>
            </a:r>
            <a:r>
              <a:rPr lang="ko-KR" altLang="en-US" dirty="0" smtClean="0"/>
              <a:t>학생과  </a:t>
            </a:r>
            <a:r>
              <a:rPr lang="en-US" altLang="ko-KR" dirty="0" smtClean="0"/>
              <a:t>(</a:t>
            </a:r>
            <a:r>
              <a:rPr lang="ko-KR" altLang="en-US" dirty="0" smtClean="0"/>
              <a:t>             </a:t>
            </a:r>
            <a:r>
              <a:rPr lang="en-US" altLang="ko-KR" dirty="0" smtClean="0"/>
              <a:t>)</a:t>
            </a:r>
            <a:r>
              <a:rPr lang="ko-KR" altLang="en-US" dirty="0" smtClean="0"/>
              <a:t>가 끝나고 선생님을 </a:t>
            </a:r>
            <a:r>
              <a:rPr lang="en-US" altLang="ko-KR" dirty="0" smtClean="0"/>
              <a:t>(                     ).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활용 연습 </a:t>
            </a:r>
            <a:r>
              <a:rPr lang="en-US" altLang="ko-KR" dirty="0" smtClean="0"/>
              <a:t>3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buNone/>
            </a:pPr>
            <a:r>
              <a:rPr lang="en-US" altLang="ko-KR" dirty="0" smtClean="0"/>
              <a:t>3. 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</a:t>
            </a:r>
            <a:r>
              <a:rPr lang="ko-KR" altLang="en-US" dirty="0" smtClean="0"/>
              <a:t>에서 알맞은 어휘를 골라 문장을 완성하십시오</a:t>
            </a:r>
            <a:r>
              <a:rPr lang="en-US" altLang="ko-KR" dirty="0" smtClean="0"/>
              <a:t>.</a:t>
            </a:r>
          </a:p>
          <a:p>
            <a:pPr algn="just">
              <a:buNone/>
            </a:pPr>
            <a:r>
              <a:rPr lang="en-US" altLang="ko-KR" dirty="0" smtClean="0"/>
              <a:t>   </a:t>
            </a:r>
            <a:r>
              <a:rPr lang="en-US" altLang="ko-KR" sz="1400" dirty="0" smtClean="0"/>
              <a:t>&lt;</a:t>
            </a:r>
            <a:r>
              <a:rPr lang="ko-KR" altLang="en-US" sz="1400" dirty="0" smtClean="0"/>
              <a:t>보기</a:t>
            </a:r>
            <a:r>
              <a:rPr lang="en-US" altLang="ko-KR" sz="1400" dirty="0" smtClean="0"/>
              <a:t>&gt; </a:t>
            </a:r>
            <a:r>
              <a:rPr lang="ko-KR" altLang="en-US" sz="1400" dirty="0" smtClean="0"/>
              <a:t>뵈다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다르다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말씀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가르치다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꼭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이야기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층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기다리다</a:t>
            </a:r>
            <a:endParaRPr lang="en-US" altLang="ko-KR" dirty="0" smtClean="0"/>
          </a:p>
          <a:p>
            <a:pPr algn="just">
              <a:lnSpc>
                <a:spcPct val="150000"/>
              </a:lnSpc>
              <a:buNone/>
            </a:pPr>
            <a:r>
              <a:rPr lang="ko-KR" altLang="en-US" dirty="0" smtClean="0"/>
              <a:t>      임 선생님은 한국어를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가르치십니다</a:t>
            </a:r>
            <a:r>
              <a:rPr lang="en-US" altLang="ko-KR" dirty="0" smtClean="0"/>
              <a:t>). </a:t>
            </a:r>
            <a:r>
              <a:rPr lang="ko-KR" altLang="en-US" dirty="0" smtClean="0"/>
              <a:t>저는 오늘 선생님을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꼭</a:t>
            </a:r>
            <a:r>
              <a:rPr lang="en-US" altLang="ko-KR" dirty="0" smtClean="0"/>
              <a:t>)</a:t>
            </a:r>
            <a:r>
              <a:rPr lang="ko-KR" altLang="en-US" dirty="0" smtClean="0"/>
              <a:t>만나고 싶습니다</a:t>
            </a:r>
            <a:r>
              <a:rPr lang="en-US" altLang="ko-KR" dirty="0" smtClean="0"/>
              <a:t>. 7(</a:t>
            </a:r>
            <a:r>
              <a:rPr lang="ko-KR" altLang="en-US" dirty="0" smtClean="0">
                <a:solidFill>
                  <a:schemeClr val="accent2"/>
                </a:solidFill>
              </a:rPr>
              <a:t>층</a:t>
            </a:r>
            <a:r>
              <a:rPr lang="en-US" altLang="ko-KR" dirty="0" smtClean="0"/>
              <a:t>) </a:t>
            </a:r>
            <a:r>
              <a:rPr lang="ko-KR" altLang="en-US" dirty="0" smtClean="0"/>
              <a:t>선생님 사무실(事務室)에 갔습니다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선생님께서는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다른</a:t>
            </a:r>
            <a:r>
              <a:rPr lang="en-US" altLang="ko-KR" dirty="0" smtClean="0"/>
              <a:t>)</a:t>
            </a:r>
            <a:r>
              <a:rPr lang="ko-KR" altLang="en-US" dirty="0" smtClean="0"/>
              <a:t> 학생과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말씀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rgbClr val="00B050"/>
                </a:solidFill>
              </a:rPr>
              <a:t>중</a:t>
            </a:r>
            <a:r>
              <a:rPr lang="ko-KR" altLang="en-US" dirty="0" smtClean="0"/>
              <a:t>이었습니다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저는 복도에서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기다렸습니다</a:t>
            </a:r>
            <a:r>
              <a:rPr lang="en-US" altLang="ko-KR" dirty="0" smtClean="0"/>
              <a:t>). </a:t>
            </a:r>
            <a:r>
              <a:rPr lang="ko-KR" altLang="en-US" dirty="0" smtClean="0"/>
              <a:t>학생과 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이야기</a:t>
            </a:r>
            <a:r>
              <a:rPr lang="en-US" altLang="ko-KR" dirty="0" smtClean="0"/>
              <a:t>)</a:t>
            </a:r>
            <a:r>
              <a:rPr lang="ko-KR" altLang="en-US" dirty="0" smtClean="0"/>
              <a:t>가 끝나고 선생님을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뵈었습니다</a:t>
            </a:r>
            <a:r>
              <a:rPr lang="en-US" altLang="ko-KR" dirty="0" smtClean="0"/>
              <a:t>).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활용 연습 </a:t>
            </a:r>
            <a:r>
              <a:rPr lang="en-US" altLang="ko-KR" dirty="0" smtClean="0"/>
              <a:t>3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ko-KR" altLang="en-US" dirty="0" smtClean="0"/>
              <a:t>앞에서 배운 어휘를 선생님이 읽겠습니다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듣고 쓰십시오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r>
              <a:rPr lang="en-US" altLang="ko-KR" dirty="0" smtClean="0"/>
              <a:t>1.</a:t>
            </a:r>
          </a:p>
          <a:p>
            <a:pPr algn="just">
              <a:buNone/>
            </a:pPr>
            <a:r>
              <a:rPr lang="en-US" altLang="ko-KR" dirty="0" smtClean="0"/>
              <a:t>2.</a:t>
            </a:r>
          </a:p>
          <a:p>
            <a:pPr algn="just">
              <a:buNone/>
            </a:pPr>
            <a:r>
              <a:rPr lang="en-US" altLang="ko-KR" dirty="0" smtClean="0"/>
              <a:t>3.</a:t>
            </a:r>
          </a:p>
          <a:p>
            <a:pPr algn="just">
              <a:buNone/>
            </a:pPr>
            <a:r>
              <a:rPr lang="en-US" altLang="ko-KR" dirty="0" smtClean="0"/>
              <a:t>4.</a:t>
            </a:r>
          </a:p>
          <a:p>
            <a:pPr algn="just">
              <a:buNone/>
            </a:pPr>
            <a:r>
              <a:rPr lang="en-US" altLang="ko-KR" dirty="0" smtClean="0"/>
              <a:t>5.</a:t>
            </a:r>
          </a:p>
          <a:p>
            <a:pPr algn="just">
              <a:buNone/>
            </a:pPr>
            <a:r>
              <a:rPr lang="en-US" altLang="ko-KR" dirty="0" smtClean="0"/>
              <a:t>6.</a:t>
            </a:r>
          </a:p>
          <a:p>
            <a:pPr algn="just">
              <a:buNone/>
            </a:pPr>
            <a:r>
              <a:rPr lang="en-US" altLang="ko-KR" dirty="0" smtClean="0"/>
              <a:t>7.</a:t>
            </a:r>
          </a:p>
          <a:p>
            <a:pPr algn="just">
              <a:buNone/>
            </a:pPr>
            <a:r>
              <a:rPr lang="en-US" altLang="ko-KR" dirty="0" smtClean="0"/>
              <a:t>8.</a:t>
            </a:r>
          </a:p>
          <a:p>
            <a:pPr algn="just">
              <a:buNone/>
            </a:pPr>
            <a:r>
              <a:rPr lang="en-US" altLang="ko-KR" smtClean="0"/>
              <a:t>9.</a:t>
            </a: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/>
            <a:endParaRPr lang="en-US" altLang="ko-KR" dirty="0" smtClean="0"/>
          </a:p>
          <a:p>
            <a:pPr algn="just"/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smtClean="0"/>
              <a:t>받아쓰기 </a:t>
            </a:r>
            <a:endParaRPr lang="ko-KR" alt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 algn="just">
              <a:buFont typeface="Wingdings 3"/>
              <a:buAutoNum type="arabicPeriod"/>
            </a:pPr>
            <a:r>
              <a:rPr lang="ko-KR" altLang="en-US" dirty="0" smtClean="0"/>
              <a:t>게시판에 </a:t>
            </a:r>
            <a:endParaRPr lang="en-US" altLang="ko-KR" dirty="0" smtClean="0"/>
          </a:p>
          <a:p>
            <a:pPr marL="624078" indent="-514350" algn="just">
              <a:buFont typeface="Wingdings 3"/>
              <a:buAutoNum type="arabicPeriod"/>
            </a:pPr>
            <a:r>
              <a:rPr lang="ko-KR" altLang="en-US" dirty="0" smtClean="0"/>
              <a:t>진동으로 </a:t>
            </a:r>
            <a:endParaRPr lang="en-US" altLang="ko-KR" dirty="0" smtClean="0"/>
          </a:p>
          <a:p>
            <a:pPr marL="624078" indent="-514350" algn="just">
              <a:buFont typeface="Wingdings 3"/>
              <a:buAutoNum type="arabicPeriod"/>
            </a:pPr>
            <a:r>
              <a:rPr lang="ko-KR" altLang="en-US" dirty="0" smtClean="0"/>
              <a:t>쓰레기통에 </a:t>
            </a:r>
            <a:endParaRPr lang="en-US" altLang="ko-KR" dirty="0" smtClean="0"/>
          </a:p>
          <a:p>
            <a:pPr marL="624078" indent="-514350" algn="just">
              <a:buFont typeface="Wingdings 3"/>
              <a:buAutoNum type="arabicPeriod"/>
            </a:pPr>
            <a:r>
              <a:rPr lang="ko-KR" altLang="en-US" dirty="0" smtClean="0"/>
              <a:t>버리지 마십시오</a:t>
            </a:r>
            <a:endParaRPr lang="en-US" altLang="ko-KR" dirty="0" smtClean="0"/>
          </a:p>
          <a:p>
            <a:pPr marL="624078" indent="-514350" algn="just">
              <a:buFont typeface="Wingdings 3"/>
              <a:buAutoNum type="arabicPeriod"/>
            </a:pPr>
            <a:r>
              <a:rPr lang="ko-KR" altLang="en-US" dirty="0" smtClean="0"/>
              <a:t>환불해주십시오</a:t>
            </a:r>
            <a:endParaRPr lang="en-US" altLang="ko-KR" dirty="0" smtClean="0"/>
          </a:p>
          <a:p>
            <a:pPr marL="624078" indent="-514350" algn="just">
              <a:buFont typeface="Wingdings 3"/>
              <a:buAutoNum type="arabicPeriod"/>
            </a:pPr>
            <a:r>
              <a:rPr lang="ko-KR" altLang="en-US" dirty="0" smtClean="0"/>
              <a:t>교환하고 싶습니다 </a:t>
            </a:r>
            <a:endParaRPr lang="en-US" altLang="ko-KR" dirty="0" smtClean="0"/>
          </a:p>
          <a:p>
            <a:pPr marL="624078" indent="-514350" algn="just">
              <a:buFont typeface="Wingdings 3"/>
              <a:buAutoNum type="arabicPeriod"/>
            </a:pPr>
            <a:r>
              <a:rPr lang="ko-KR" altLang="en-US" dirty="0" smtClean="0"/>
              <a:t>추천해주십시오</a:t>
            </a:r>
            <a:endParaRPr lang="en-US" altLang="ko-KR" dirty="0" smtClean="0"/>
          </a:p>
          <a:p>
            <a:pPr marL="624078" indent="-514350" algn="just">
              <a:buFont typeface="Wingdings 3"/>
              <a:buAutoNum type="arabicPeriod"/>
            </a:pPr>
            <a:r>
              <a:rPr lang="ko-KR" altLang="en-US" dirty="0" smtClean="0"/>
              <a:t>잃어버렸습니다</a:t>
            </a:r>
            <a:endParaRPr lang="en-US" altLang="ko-KR" dirty="0" smtClean="0"/>
          </a:p>
          <a:p>
            <a:pPr marL="624078" indent="-514350" algn="just">
              <a:buFont typeface="Wingdings 3"/>
              <a:buAutoNum type="arabicPeriod"/>
            </a:pPr>
            <a:r>
              <a:rPr lang="ko-KR" altLang="en-US" smtClean="0"/>
              <a:t>괜찮습니다 </a:t>
            </a:r>
            <a:endParaRPr lang="en-US" altLang="ko-KR" dirty="0" smtClean="0"/>
          </a:p>
          <a:p>
            <a:pPr marL="624078" indent="-514350" algn="just">
              <a:buFont typeface="Wingdings 3"/>
              <a:buAutoNum type="arabicPeriod"/>
            </a:pPr>
            <a:endParaRPr lang="en-US" altLang="ko-KR" dirty="0" smtClean="0"/>
          </a:p>
          <a:p>
            <a:pPr marL="624078" indent="-514350" algn="just">
              <a:buFont typeface="Wingdings 3"/>
              <a:buAutoNum type="arabicPeriod"/>
            </a:pPr>
            <a:endParaRPr lang="en-US" altLang="ko-KR" dirty="0" smtClean="0"/>
          </a:p>
          <a:p>
            <a:pPr marL="624078" indent="-514350" algn="just">
              <a:buAutoNum type="arabicPeriod"/>
            </a:pPr>
            <a:endParaRPr lang="en-US" altLang="ko-KR" dirty="0" smtClean="0"/>
          </a:p>
          <a:p>
            <a:pPr marL="624078" indent="-514350" algn="just">
              <a:buAutoNum type="arabicPeriod"/>
            </a:pPr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받아쓰기 확인</a:t>
            </a:r>
            <a:endParaRPr lang="ko-KR" alt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 algn="just">
              <a:buFont typeface="Wingdings 3"/>
              <a:buAutoNum type="arabicPeriod"/>
            </a:pPr>
            <a:r>
              <a:rPr lang="ko-KR" altLang="en-US" dirty="0" smtClean="0"/>
              <a:t>게시판에 </a:t>
            </a:r>
            <a:r>
              <a:rPr lang="ko-KR" altLang="en-US" dirty="0" smtClean="0">
                <a:solidFill>
                  <a:srgbClr val="FF0000"/>
                </a:solidFill>
              </a:rPr>
              <a:t>공지</a:t>
            </a:r>
            <a:r>
              <a:rPr lang="en-US" altLang="ko-KR" dirty="0" smtClean="0"/>
              <a:t>(</a:t>
            </a:r>
            <a:r>
              <a:rPr lang="ko-KR" altLang="en-US" dirty="0" smtClean="0"/>
              <a:t>公告</a:t>
            </a:r>
            <a:r>
              <a:rPr lang="en-US" altLang="ko-KR" dirty="0" smtClean="0"/>
              <a:t>)</a:t>
            </a:r>
            <a:r>
              <a:rPr lang="ko-KR" altLang="en-US" dirty="0" smtClean="0">
                <a:solidFill>
                  <a:srgbClr val="FF0000"/>
                </a:solidFill>
              </a:rPr>
              <a:t>하겠습니다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pPr marL="624078" indent="-514350" algn="just">
              <a:buFont typeface="Wingdings 3"/>
              <a:buAutoNum type="arabicPeriod"/>
            </a:pPr>
            <a:r>
              <a:rPr lang="ko-KR" altLang="en-US" dirty="0" smtClean="0"/>
              <a:t>진동으로 </a:t>
            </a:r>
            <a:r>
              <a:rPr lang="ko-KR" altLang="en-US" dirty="0" smtClean="0">
                <a:solidFill>
                  <a:srgbClr val="FF0000"/>
                </a:solidFill>
              </a:rPr>
              <a:t>해주시기 바랍니다</a:t>
            </a:r>
            <a:endParaRPr lang="en-US" altLang="ko-KR" dirty="0" smtClean="0"/>
          </a:p>
          <a:p>
            <a:pPr marL="624078" indent="-514350" algn="just">
              <a:buFont typeface="Wingdings 3"/>
              <a:buAutoNum type="arabicPeriod"/>
            </a:pPr>
            <a:r>
              <a:rPr lang="ko-KR" altLang="en-US" dirty="0" smtClean="0"/>
              <a:t>쓰레기통에 </a:t>
            </a:r>
            <a:r>
              <a:rPr lang="ko-KR" altLang="en-US" dirty="0" smtClean="0">
                <a:solidFill>
                  <a:srgbClr val="FF0000"/>
                </a:solidFill>
              </a:rPr>
              <a:t>버리십시오</a:t>
            </a:r>
            <a:endParaRPr lang="en-US" altLang="ko-KR" dirty="0" smtClean="0"/>
          </a:p>
          <a:p>
            <a:pPr marL="624078" indent="-514350" algn="just">
              <a:buFont typeface="Wingdings 3"/>
              <a:buAutoNum type="arabicPeriod"/>
            </a:pPr>
            <a:r>
              <a:rPr lang="ko-KR" altLang="en-US" dirty="0" smtClean="0"/>
              <a:t>버리지 마십시오 </a:t>
            </a:r>
            <a:r>
              <a:rPr lang="ko-KR" altLang="en-US" dirty="0" smtClean="0">
                <a:solidFill>
                  <a:srgbClr val="FF0000"/>
                </a:solidFill>
              </a:rPr>
              <a:t>주우시기 바랍니다</a:t>
            </a:r>
            <a:endParaRPr lang="en-US" altLang="ko-KR" dirty="0" smtClean="0"/>
          </a:p>
          <a:p>
            <a:pPr marL="624078" indent="-514350" algn="just">
              <a:buFont typeface="Wingdings 3"/>
              <a:buAutoNum type="arabicPeriod"/>
            </a:pPr>
            <a:r>
              <a:rPr lang="ko-KR" altLang="en-US" dirty="0" smtClean="0"/>
              <a:t>환불해주십시오 </a:t>
            </a:r>
            <a:r>
              <a:rPr lang="ko-KR" altLang="en-US" dirty="0" smtClean="0">
                <a:solidFill>
                  <a:srgbClr val="FF0000"/>
                </a:solidFill>
              </a:rPr>
              <a:t>맞는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适合</a:t>
            </a:r>
            <a:r>
              <a:rPr lang="en-US" altLang="ko-KR" dirty="0" smtClean="0"/>
              <a:t>)</a:t>
            </a:r>
            <a:r>
              <a:rPr lang="ko-KR" altLang="en-US" dirty="0" smtClean="0">
                <a:solidFill>
                  <a:srgbClr val="FF0000"/>
                </a:solidFill>
              </a:rPr>
              <a:t>치수가 없습니다</a:t>
            </a:r>
            <a:endParaRPr lang="en-US" altLang="ko-KR" dirty="0" smtClean="0"/>
          </a:p>
          <a:p>
            <a:pPr marL="624078" indent="-514350" algn="just">
              <a:buFont typeface="Wingdings 3"/>
              <a:buAutoNum type="arabicPeriod"/>
            </a:pPr>
            <a:r>
              <a:rPr lang="ko-KR" altLang="en-US" dirty="0" smtClean="0"/>
              <a:t>교환하고 싶습니다 </a:t>
            </a:r>
            <a:r>
              <a:rPr lang="ko-KR" altLang="en-US" dirty="0" smtClean="0">
                <a:solidFill>
                  <a:srgbClr val="FF0000"/>
                </a:solidFill>
              </a:rPr>
              <a:t>사이즈가 작습니다</a:t>
            </a:r>
            <a:endParaRPr lang="en-US" altLang="ko-KR" dirty="0" smtClean="0"/>
          </a:p>
          <a:p>
            <a:pPr marL="624078" indent="-514350" algn="just">
              <a:buFont typeface="Wingdings 3"/>
              <a:buAutoNum type="arabicPeriod"/>
            </a:pPr>
            <a:r>
              <a:rPr lang="ko-KR" altLang="en-US" dirty="0" smtClean="0"/>
              <a:t>추천해주십시오 </a:t>
            </a:r>
            <a:r>
              <a:rPr lang="ko-KR" altLang="en-US" dirty="0" smtClean="0">
                <a:solidFill>
                  <a:srgbClr val="FF0000"/>
                </a:solidFill>
              </a:rPr>
              <a:t>여행장소를 추천해주십시오</a:t>
            </a:r>
            <a:endParaRPr lang="en-US" altLang="ko-KR" dirty="0" smtClean="0"/>
          </a:p>
          <a:p>
            <a:pPr marL="624078" indent="-514350" algn="just">
              <a:buFont typeface="Wingdings 3"/>
              <a:buAutoNum type="arabicPeriod"/>
            </a:pPr>
            <a:r>
              <a:rPr lang="ko-KR" altLang="en-US" dirty="0" smtClean="0"/>
              <a:t>잃어버렸습니다 </a:t>
            </a:r>
            <a:r>
              <a:rPr lang="ko-KR" altLang="en-US" dirty="0" smtClean="0">
                <a:solidFill>
                  <a:srgbClr val="FF0000"/>
                </a:solidFill>
              </a:rPr>
              <a:t>찾아주십시오</a:t>
            </a:r>
            <a:endParaRPr lang="en-US" altLang="ko-KR" dirty="0" smtClean="0"/>
          </a:p>
          <a:p>
            <a:pPr marL="624078" indent="-514350" algn="just">
              <a:buFont typeface="Wingdings 3"/>
              <a:buAutoNum type="arabicPeriod"/>
            </a:pPr>
            <a:r>
              <a:rPr lang="ko-KR" altLang="en-US" dirty="0" smtClean="0"/>
              <a:t>괜찮습니다 </a:t>
            </a:r>
            <a:r>
              <a:rPr lang="ko-KR" altLang="en-US" dirty="0" smtClean="0">
                <a:solidFill>
                  <a:srgbClr val="FF0000"/>
                </a:solidFill>
              </a:rPr>
              <a:t>이해합니다</a:t>
            </a:r>
            <a:endParaRPr lang="en-US" altLang="ko-KR" dirty="0" smtClean="0"/>
          </a:p>
          <a:p>
            <a:pPr marL="624078" indent="-514350" algn="just">
              <a:buFont typeface="Wingdings 3"/>
              <a:buAutoNum type="arabicPeriod"/>
            </a:pPr>
            <a:endParaRPr lang="en-US" altLang="ko-KR" dirty="0" smtClean="0"/>
          </a:p>
          <a:p>
            <a:pPr marL="624078" indent="-514350" algn="just">
              <a:buFont typeface="Wingdings 3"/>
              <a:buAutoNum type="arabicPeriod"/>
            </a:pPr>
            <a:endParaRPr lang="en-US" altLang="ko-KR" dirty="0" smtClean="0"/>
          </a:p>
          <a:p>
            <a:pPr marL="624078" indent="-514350" algn="just">
              <a:buAutoNum type="arabicPeriod"/>
            </a:pPr>
            <a:endParaRPr lang="en-US" altLang="ko-KR" dirty="0" smtClean="0"/>
          </a:p>
          <a:p>
            <a:pPr marL="624078" indent="-514350" algn="just">
              <a:buAutoNum type="arabicPeriod"/>
            </a:pPr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받아쓰기로</a:t>
            </a:r>
            <a:r>
              <a:rPr lang="en-US" altLang="ko-KR" dirty="0" smtClean="0"/>
              <a:t> </a:t>
            </a:r>
            <a:r>
              <a:rPr lang="ko-KR" altLang="en-US" dirty="0" smtClean="0"/>
              <a:t>문장 만들기</a:t>
            </a:r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1-27</a:t>
            </a:r>
            <a:r>
              <a:rPr lang="ko-KR" altLang="en-US" dirty="0" smtClean="0"/>
              <a:t>개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7787208" cy="389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1928"/>
                <a:gridCol w="1794216"/>
                <a:gridCol w="1965093"/>
                <a:gridCol w="2135971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곧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马上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수영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游泳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지갑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钱包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혹시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或许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꼭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一定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식당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餐厅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진동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振动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회식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聚餐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새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新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아래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下面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치수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尺寸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게시판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公告栏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층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層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아직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还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치킨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炸鸡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반드시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一定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경주(慶州)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안내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指南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침대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床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에어컨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空调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근처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附近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옆방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侧房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b="0" dirty="0" smtClean="0">
                          <a:solidFill>
                            <a:srgbClr val="FF0000"/>
                          </a:solidFill>
                        </a:rPr>
                        <a:t>택배</a:t>
                      </a:r>
                      <a:r>
                        <a:rPr lang="en-US" altLang="ko-KR" b="0" dirty="0" smtClean="0"/>
                        <a:t>(</a:t>
                      </a:r>
                      <a:r>
                        <a:rPr lang="ko-KR" altLang="en-US" dirty="0" err="1" smtClean="0"/>
                        <a:t>快递</a:t>
                      </a:r>
                      <a:r>
                        <a:rPr lang="en-US" altLang="ko-KR" b="0" dirty="0" smtClean="0"/>
                        <a:t>)</a:t>
                      </a:r>
                      <a:endParaRPr lang="ko-KR" alt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쓰레기통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垃圾桶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12361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방해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妨碍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이틀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两天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피자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比萨饼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2-28</a:t>
            </a:r>
            <a:r>
              <a:rPr lang="ko-KR" altLang="en-US" dirty="0" smtClean="0"/>
              <a:t>개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7787208" cy="389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7346"/>
                <a:gridCol w="1928798"/>
                <a:gridCol w="1965093"/>
                <a:gridCol w="2135971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帮助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不一样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기다리다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等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정리하다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整理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뵈다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拜见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바꾸다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改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敬語 說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죄송하다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抱歉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앉다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坐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버리다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丢掉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送货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b="0" dirty="0" smtClean="0"/>
                        <a:t>订货</a:t>
                      </a:r>
                      <a:r>
                        <a:rPr lang="en-US" altLang="ko-KR" b="0" dirty="0" smtClean="0"/>
                        <a:t>)</a:t>
                      </a:r>
                      <a:endParaRPr lang="ko-KR" alt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捡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가르치다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敎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불편하다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不方便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추천하다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推荐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찾다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找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坏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여쭤보다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敬语 </a:t>
                      </a:r>
                      <a:r>
                        <a:rPr lang="ko-KR" altLang="en-US" dirty="0" smtClean="0"/>
                        <a:t>問</a:t>
                      </a:r>
                      <a:r>
                        <a:rPr lang="en-US" altLang="zh-CN" dirty="0" smtClean="0"/>
                        <a:t>)</a:t>
                      </a:r>
                      <a:endParaRPr lang="zh-CN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还钱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修理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err="1" smtClean="0"/>
                        <a:t>관심있다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有关心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理解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이야기하다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說話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12361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괜찮다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没关系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교환하다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交换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전달하다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转达 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丢掉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2-28</a:t>
            </a:r>
            <a:r>
              <a:rPr lang="ko-KR" altLang="en-US" dirty="0" smtClean="0"/>
              <a:t>개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7787208" cy="389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7346"/>
                <a:gridCol w="1928798"/>
                <a:gridCol w="1965093"/>
                <a:gridCol w="2135971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돕다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帮助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다르다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不一样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기다리다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等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정리하다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整理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뵈다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拜见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바꾸다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改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말씀하다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敬語 說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죄송하다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抱歉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앉다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坐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버리다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丢掉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배달하다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送货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주문하다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b="0" dirty="0" smtClean="0"/>
                        <a:t>订货</a:t>
                      </a:r>
                      <a:r>
                        <a:rPr lang="en-US" altLang="ko-KR" b="0" dirty="0" smtClean="0"/>
                        <a:t>)</a:t>
                      </a:r>
                      <a:endParaRPr lang="ko-KR" alt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줍다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捡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가르치다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敎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불편하다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不方便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추천하다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推荐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찾다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找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err="1" smtClean="0">
                          <a:solidFill>
                            <a:srgbClr val="FF0000"/>
                          </a:solidFill>
                        </a:rPr>
                        <a:t>고장나다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坏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여쭤보다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敬语 </a:t>
                      </a:r>
                      <a:r>
                        <a:rPr lang="ko-KR" altLang="en-US" dirty="0" smtClean="0"/>
                        <a:t>問</a:t>
                      </a:r>
                      <a:r>
                        <a:rPr lang="en-US" altLang="zh-CN" dirty="0" smtClean="0"/>
                        <a:t>)</a:t>
                      </a:r>
                      <a:endParaRPr lang="zh-CN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환불하다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还钱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수리하다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修理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err="1" smtClean="0"/>
                        <a:t>관심있다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有关心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이해하다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理解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이야기하다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說話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12361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괜찮다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没关系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교환하다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交换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전달하다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转达 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잃어버리다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丢掉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ko-KR" altLang="en-US" dirty="0" smtClean="0"/>
              <a:t>한국어수업이 </a:t>
            </a:r>
            <a:r>
              <a:rPr lang="ko-KR" altLang="en-US" dirty="0" smtClean="0">
                <a:solidFill>
                  <a:schemeClr val="accent2"/>
                </a:solidFill>
              </a:rPr>
              <a:t>곧</a:t>
            </a:r>
            <a:r>
              <a:rPr lang="ko-KR" altLang="en-US" dirty="0" smtClean="0"/>
              <a:t> 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교실로 </a:t>
            </a:r>
            <a:r>
              <a:rPr lang="en-US" altLang="ko-KR" dirty="0" smtClean="0">
                <a:solidFill>
                  <a:schemeClr val="accent2"/>
                </a:solidFill>
              </a:rPr>
              <a:t>(        )</a:t>
            </a:r>
            <a:r>
              <a:rPr lang="ko-KR" altLang="en-US" dirty="0" smtClean="0"/>
              <a:t> 오십시오</a:t>
            </a:r>
            <a:r>
              <a:rPr lang="en-US" altLang="ko-KR" dirty="0" smtClean="0"/>
              <a:t>.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ko-KR" altLang="en-US" dirty="0" smtClean="0"/>
              <a:t>한국어 수업은 </a:t>
            </a:r>
            <a:r>
              <a:rPr lang="ko-KR" altLang="en-US" dirty="0" smtClean="0">
                <a:solidFill>
                  <a:schemeClr val="accent2"/>
                </a:solidFill>
              </a:rPr>
              <a:t>반드시</a:t>
            </a:r>
            <a:r>
              <a:rPr lang="ko-KR" altLang="en-US" dirty="0" smtClean="0"/>
              <a:t> 갑니다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한국어 숙제도 </a:t>
            </a:r>
            <a:r>
              <a:rPr lang="en-US" altLang="ko-KR" dirty="0" smtClean="0">
                <a:solidFill>
                  <a:schemeClr val="accent2"/>
                </a:solidFill>
              </a:rPr>
              <a:t>(     )</a:t>
            </a:r>
            <a:r>
              <a:rPr lang="ko-KR" altLang="en-US" dirty="0" smtClean="0">
                <a:solidFill>
                  <a:schemeClr val="accent2"/>
                </a:solidFill>
              </a:rPr>
              <a:t> </a:t>
            </a:r>
            <a:r>
              <a:rPr lang="ko-KR" altLang="en-US" dirty="0" smtClean="0"/>
              <a:t>합니다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학교 </a:t>
            </a:r>
            <a:r>
              <a:rPr lang="en-US" altLang="ko-KR" dirty="0" smtClean="0">
                <a:solidFill>
                  <a:schemeClr val="accent2"/>
                </a:solidFill>
              </a:rPr>
              <a:t>(       )</a:t>
            </a:r>
            <a:r>
              <a:rPr lang="ko-KR" altLang="en-US" dirty="0" smtClean="0"/>
              <a:t>에 서점이 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책방이 </a:t>
            </a:r>
            <a:r>
              <a:rPr lang="ko-KR" altLang="en-US" dirty="0" smtClean="0">
                <a:solidFill>
                  <a:schemeClr val="accent2"/>
                </a:solidFill>
              </a:rPr>
              <a:t>가까운 곳</a:t>
            </a:r>
            <a:r>
              <a:rPr lang="ko-KR" altLang="en-US" dirty="0" smtClean="0"/>
              <a:t>에 있어서 좋습니다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책상 </a:t>
            </a:r>
            <a:r>
              <a:rPr lang="ko-KR" altLang="en-US" dirty="0" smtClean="0">
                <a:solidFill>
                  <a:schemeClr val="accent2"/>
                </a:solidFill>
              </a:rPr>
              <a:t>아래</a:t>
            </a:r>
            <a:r>
              <a:rPr lang="ko-KR" altLang="en-US" dirty="0" smtClean="0"/>
              <a:t>에 지갑이 있습니다</a:t>
            </a:r>
            <a:r>
              <a:rPr lang="en-US" altLang="ko-KR" dirty="0" smtClean="0"/>
              <a:t>. </a:t>
            </a:r>
            <a:r>
              <a:rPr lang="en-US" altLang="ko-KR" dirty="0" smtClean="0">
                <a:solidFill>
                  <a:schemeClr val="accent2"/>
                </a:solidFill>
              </a:rPr>
              <a:t>(      )</a:t>
            </a:r>
            <a:r>
              <a:rPr lang="ko-KR" altLang="en-US" dirty="0" smtClean="0"/>
              <a:t>을 보십시오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바지 </a:t>
            </a:r>
            <a:r>
              <a:rPr lang="ko-KR" altLang="en-US" dirty="0" smtClean="0">
                <a:solidFill>
                  <a:schemeClr val="accent2"/>
                </a:solidFill>
              </a:rPr>
              <a:t>치수</a:t>
            </a:r>
            <a:r>
              <a:rPr lang="ko-KR" altLang="en-US" dirty="0" smtClean="0"/>
              <a:t>가 작습니다</a:t>
            </a:r>
            <a:r>
              <a:rPr lang="en-US" altLang="ko-KR" dirty="0" smtClean="0"/>
              <a:t>. </a:t>
            </a:r>
            <a:r>
              <a:rPr lang="en-US" altLang="ko-KR" dirty="0" smtClean="0">
                <a:solidFill>
                  <a:schemeClr val="accent2"/>
                </a:solidFill>
              </a:rPr>
              <a:t>(         )</a:t>
            </a:r>
            <a:r>
              <a:rPr lang="ko-KR" altLang="en-US" dirty="0" smtClean="0"/>
              <a:t>가 큰 것으로 바꿉니다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확인 학습 </a:t>
            </a:r>
            <a:r>
              <a:rPr lang="en-US" altLang="ko-KR" dirty="0" smtClean="0"/>
              <a:t>1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ko-KR" altLang="en-US" dirty="0" smtClean="0"/>
              <a:t>한국어수업이 </a:t>
            </a:r>
            <a:r>
              <a:rPr lang="ko-KR" altLang="en-US" dirty="0" smtClean="0">
                <a:solidFill>
                  <a:schemeClr val="accent2"/>
                </a:solidFill>
              </a:rPr>
              <a:t>곧</a:t>
            </a:r>
            <a:r>
              <a:rPr lang="ko-KR" altLang="en-US" dirty="0" smtClean="0"/>
              <a:t> 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교실로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즉시</a:t>
            </a:r>
            <a:r>
              <a:rPr lang="en-US" altLang="ko-KR" dirty="0" smtClean="0"/>
              <a:t>)</a:t>
            </a:r>
            <a:r>
              <a:rPr lang="ko-KR" altLang="en-US" dirty="0" smtClean="0"/>
              <a:t> 와 주시기 바랍니다</a:t>
            </a:r>
            <a:r>
              <a:rPr lang="en-US" altLang="ko-KR" dirty="0" smtClean="0"/>
              <a:t>.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ko-KR" altLang="en-US" dirty="0" smtClean="0"/>
              <a:t>한국어 수업은 </a:t>
            </a:r>
            <a:r>
              <a:rPr lang="ko-KR" altLang="en-US" dirty="0" smtClean="0">
                <a:solidFill>
                  <a:schemeClr val="accent2"/>
                </a:solidFill>
              </a:rPr>
              <a:t>반드시</a:t>
            </a:r>
            <a:r>
              <a:rPr lang="ko-KR" altLang="en-US" dirty="0" smtClean="0"/>
              <a:t> 갑니다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한국어 숙제도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꼭</a:t>
            </a:r>
            <a:r>
              <a:rPr lang="en-US" altLang="ko-KR" dirty="0" smtClean="0"/>
              <a:t>) </a:t>
            </a:r>
            <a:r>
              <a:rPr lang="ko-KR" altLang="en-US" dirty="0" smtClean="0"/>
              <a:t>합니다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학교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근처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 서점이 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책방이 </a:t>
            </a:r>
            <a:r>
              <a:rPr lang="ko-KR" altLang="en-US" dirty="0" smtClean="0">
                <a:solidFill>
                  <a:schemeClr val="accent2"/>
                </a:solidFill>
              </a:rPr>
              <a:t>가까운 곳</a:t>
            </a:r>
            <a:r>
              <a:rPr lang="ko-KR" altLang="en-US" dirty="0" smtClean="0"/>
              <a:t>에 있어서 좋습니다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책상 </a:t>
            </a:r>
            <a:r>
              <a:rPr lang="ko-KR" altLang="en-US" dirty="0" smtClean="0">
                <a:solidFill>
                  <a:schemeClr val="accent2"/>
                </a:solidFill>
              </a:rPr>
              <a:t>아래</a:t>
            </a:r>
            <a:r>
              <a:rPr lang="ko-KR" altLang="en-US" dirty="0" smtClean="0"/>
              <a:t>에 지갑이 있습니다</a:t>
            </a:r>
            <a:r>
              <a:rPr lang="en-US" altLang="ko-KR" dirty="0" smtClean="0"/>
              <a:t>. (</a:t>
            </a:r>
            <a:r>
              <a:rPr lang="ko-KR" altLang="en-US" dirty="0" smtClean="0">
                <a:solidFill>
                  <a:schemeClr val="accent2"/>
                </a:solidFill>
              </a:rPr>
              <a:t>밑</a:t>
            </a:r>
            <a:r>
              <a:rPr lang="en-US" altLang="ko-KR" dirty="0" smtClean="0"/>
              <a:t>)</a:t>
            </a:r>
            <a:r>
              <a:rPr lang="ko-KR" altLang="en-US" dirty="0" smtClean="0"/>
              <a:t>을 보십시오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바지 </a:t>
            </a:r>
            <a:r>
              <a:rPr lang="ko-KR" altLang="en-US" dirty="0" smtClean="0">
                <a:solidFill>
                  <a:schemeClr val="accent2"/>
                </a:solidFill>
              </a:rPr>
              <a:t>치수</a:t>
            </a:r>
            <a:r>
              <a:rPr lang="ko-KR" altLang="en-US" dirty="0" smtClean="0"/>
              <a:t>가 작습니다</a:t>
            </a:r>
            <a:r>
              <a:rPr lang="en-US" altLang="ko-KR" dirty="0" smtClean="0"/>
              <a:t>. (</a:t>
            </a:r>
            <a:r>
              <a:rPr lang="ko-KR" altLang="en-US" dirty="0" smtClean="0">
                <a:solidFill>
                  <a:schemeClr val="accent2"/>
                </a:solidFill>
              </a:rPr>
              <a:t>사이즈</a:t>
            </a:r>
            <a:r>
              <a:rPr lang="en-US" altLang="ko-KR" dirty="0" smtClean="0"/>
              <a:t>)</a:t>
            </a:r>
            <a:r>
              <a:rPr lang="ko-KR" altLang="en-US" dirty="0" smtClean="0"/>
              <a:t>가 큰 것으로 바꿔주시기 바랍니다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확인 학습 </a:t>
            </a:r>
            <a:r>
              <a:rPr lang="en-US" altLang="ko-KR" dirty="0" smtClean="0"/>
              <a:t>1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헌</a:t>
            </a:r>
            <a:r>
              <a:rPr lang="ko-KR" altLang="en-US" dirty="0" smtClean="0"/>
              <a:t> 옷을 버리고 </a:t>
            </a:r>
            <a:r>
              <a:rPr lang="en-US" altLang="ko-KR" dirty="0" smtClean="0">
                <a:solidFill>
                  <a:schemeClr val="accent2"/>
                </a:solidFill>
              </a:rPr>
              <a:t>(     )</a:t>
            </a:r>
            <a:r>
              <a:rPr lang="ko-KR" altLang="en-US" dirty="0" smtClean="0"/>
              <a:t> 옷을 사려고 합니다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ko-KR" altLang="en-US" dirty="0" smtClean="0"/>
              <a:t>국가(國歌)가 나옵니다</a:t>
            </a:r>
            <a:r>
              <a:rPr lang="en-US" altLang="ko-KR" dirty="0" smtClean="0"/>
              <a:t>. </a:t>
            </a:r>
            <a:r>
              <a:rPr lang="en-US" altLang="ko-KR" dirty="0" smtClean="0">
                <a:solidFill>
                  <a:schemeClr val="accent2"/>
                </a:solidFill>
              </a:rPr>
              <a:t>(        )</a:t>
            </a:r>
            <a:r>
              <a:rPr lang="ko-KR" altLang="en-US" dirty="0" smtClean="0"/>
              <a:t> 말고 </a:t>
            </a:r>
            <a:r>
              <a:rPr lang="ko-KR" altLang="en-US" dirty="0" smtClean="0">
                <a:solidFill>
                  <a:schemeClr val="accent2"/>
                </a:solidFill>
              </a:rPr>
              <a:t>서</a:t>
            </a:r>
            <a:r>
              <a:rPr lang="ko-KR" altLang="en-US" dirty="0" smtClean="0"/>
              <a:t> 주십시오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쓰레기를 </a:t>
            </a:r>
            <a:r>
              <a:rPr lang="ko-KR" altLang="en-US" dirty="0" smtClean="0">
                <a:solidFill>
                  <a:schemeClr val="accent2"/>
                </a:solidFill>
              </a:rPr>
              <a:t>버리지</a:t>
            </a:r>
            <a:r>
              <a:rPr lang="ko-KR" altLang="en-US" dirty="0" smtClean="0"/>
              <a:t> 마십시오</a:t>
            </a:r>
            <a:r>
              <a:rPr lang="en-US" altLang="ko-KR" dirty="0" smtClean="0"/>
              <a:t>. 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    )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에어컨이 </a:t>
            </a:r>
            <a:r>
              <a:rPr lang="ko-KR" altLang="en-US" dirty="0" smtClean="0">
                <a:solidFill>
                  <a:schemeClr val="accent2"/>
                </a:solidFill>
              </a:rPr>
              <a:t>고장 났습니다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곧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)</a:t>
            </a:r>
            <a:r>
              <a:rPr lang="ko-KR" altLang="en-US" dirty="0" smtClean="0"/>
              <a:t>합니다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치킨을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       )</a:t>
            </a:r>
            <a:r>
              <a:rPr lang="en-US" altLang="ko-KR" dirty="0" smtClean="0"/>
              <a:t>. </a:t>
            </a:r>
            <a:r>
              <a:rPr lang="ko-KR" altLang="en-US" dirty="0" smtClean="0"/>
              <a:t>곧 </a:t>
            </a:r>
            <a:r>
              <a:rPr lang="ko-KR" altLang="en-US" dirty="0" smtClean="0">
                <a:solidFill>
                  <a:schemeClr val="accent2"/>
                </a:solidFill>
              </a:rPr>
              <a:t>배달해</a:t>
            </a:r>
            <a:r>
              <a:rPr lang="ko-KR" altLang="en-US" dirty="0" smtClean="0"/>
              <a:t> 줄 것입니다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확인 학습 </a:t>
            </a:r>
            <a:r>
              <a:rPr lang="en-US" altLang="ko-KR" dirty="0" smtClean="0"/>
              <a:t>2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헌</a:t>
            </a:r>
            <a:r>
              <a:rPr lang="ko-KR" altLang="en-US" dirty="0" smtClean="0"/>
              <a:t> 옷을 버리고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새</a:t>
            </a:r>
            <a:r>
              <a:rPr lang="en-US" altLang="ko-KR" dirty="0" smtClean="0"/>
              <a:t>)</a:t>
            </a:r>
            <a:r>
              <a:rPr lang="ko-KR" altLang="en-US" dirty="0" smtClean="0"/>
              <a:t>옷을 사려고 합니다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ko-KR" altLang="en-US" dirty="0" smtClean="0"/>
              <a:t>국가(國歌)가 나옵니다</a:t>
            </a:r>
            <a:r>
              <a:rPr lang="en-US" altLang="ko-KR" dirty="0" smtClean="0"/>
              <a:t>. (</a:t>
            </a:r>
            <a:r>
              <a:rPr lang="ko-KR" altLang="en-US" dirty="0" smtClean="0"/>
              <a:t>앉지</a:t>
            </a:r>
            <a:r>
              <a:rPr lang="en-US" altLang="ko-KR" dirty="0" smtClean="0"/>
              <a:t>)</a:t>
            </a:r>
            <a:r>
              <a:rPr lang="ko-KR" altLang="en-US" dirty="0" smtClean="0"/>
              <a:t> 말고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서</a:t>
            </a:r>
            <a:r>
              <a:rPr lang="en-US" altLang="ko-KR" dirty="0" smtClean="0"/>
              <a:t>) </a:t>
            </a:r>
            <a:r>
              <a:rPr lang="ko-KR" altLang="en-US" dirty="0" smtClean="0"/>
              <a:t>주시기 바랍니다</a:t>
            </a:r>
            <a:r>
              <a:rPr lang="en-US" altLang="ko-KR" dirty="0" smtClean="0"/>
              <a:t>.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쓰레기를 </a:t>
            </a:r>
            <a:r>
              <a:rPr lang="ko-KR" altLang="en-US" dirty="0" smtClean="0">
                <a:solidFill>
                  <a:schemeClr val="accent2"/>
                </a:solidFill>
              </a:rPr>
              <a:t>버리지</a:t>
            </a:r>
            <a:r>
              <a:rPr lang="ko-KR" altLang="en-US" dirty="0" smtClean="0"/>
              <a:t> 마십시오</a:t>
            </a:r>
            <a:r>
              <a:rPr lang="en-US" altLang="ko-KR" dirty="0" smtClean="0"/>
              <a:t>.  (</a:t>
            </a:r>
            <a:r>
              <a:rPr lang="ko-KR" altLang="en-US" dirty="0" smtClean="0">
                <a:solidFill>
                  <a:schemeClr val="accent2"/>
                </a:solidFill>
              </a:rPr>
              <a:t>주우십시오</a:t>
            </a:r>
            <a:r>
              <a:rPr lang="en-US" altLang="ko-KR" dirty="0" smtClean="0"/>
              <a:t>).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에어컨이 </a:t>
            </a:r>
            <a:r>
              <a:rPr lang="ko-KR" altLang="en-US" dirty="0" smtClean="0">
                <a:solidFill>
                  <a:schemeClr val="accent2"/>
                </a:solidFill>
              </a:rPr>
              <a:t>고장 났습니다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곧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고치려고</a:t>
            </a:r>
            <a:r>
              <a:rPr lang="en-US" altLang="ko-KR" dirty="0" smtClean="0"/>
              <a:t>) </a:t>
            </a:r>
            <a:r>
              <a:rPr lang="ko-KR" altLang="en-US" dirty="0" smtClean="0"/>
              <a:t>합니다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치킨을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주문했습니다</a:t>
            </a:r>
            <a:r>
              <a:rPr lang="en-US" altLang="ko-KR" dirty="0" smtClean="0"/>
              <a:t>). </a:t>
            </a:r>
            <a:r>
              <a:rPr lang="ko-KR" altLang="en-US" dirty="0" smtClean="0"/>
              <a:t>곧 </a:t>
            </a:r>
            <a:r>
              <a:rPr lang="ko-KR" altLang="en-US" dirty="0" smtClean="0">
                <a:solidFill>
                  <a:schemeClr val="accent2"/>
                </a:solidFill>
              </a:rPr>
              <a:t>배달해</a:t>
            </a:r>
            <a:r>
              <a:rPr lang="ko-KR" altLang="en-US" dirty="0" smtClean="0"/>
              <a:t> 줄 것입니다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확인 학습 </a:t>
            </a:r>
            <a:r>
              <a:rPr lang="en-US" altLang="ko-KR" dirty="0" smtClean="0"/>
              <a:t>2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광장">
  <a:themeElements>
    <a:clrScheme name="광장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광장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광장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1172</TotalTime>
  <Words>1695</Words>
  <Application>Microsoft Office PowerPoint</Application>
  <PresentationFormat>화면 슬라이드 쇼(4:3)</PresentationFormat>
  <Paragraphs>311</Paragraphs>
  <Slides>26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26</vt:i4>
      </vt:variant>
    </vt:vector>
  </HeadingPairs>
  <TitlesOfParts>
    <vt:vector size="27" baseType="lpstr">
      <vt:lpstr>광장</vt:lpstr>
      <vt:lpstr>어휘 7강 </vt:lpstr>
      <vt:lpstr>목표 어휘 1-27개 </vt:lpstr>
      <vt:lpstr>목표 어휘 1-27개 </vt:lpstr>
      <vt:lpstr>목표 어휘 2-28개 </vt:lpstr>
      <vt:lpstr>목표 어휘 2-28개 </vt:lpstr>
      <vt:lpstr>어휘 확인 학습 1</vt:lpstr>
      <vt:lpstr>어휘 확인 학습 1</vt:lpstr>
      <vt:lpstr>어휘 확인 학습 2</vt:lpstr>
      <vt:lpstr>어휘 확인 학습 2</vt:lpstr>
      <vt:lpstr>어휘 확인 학습 3</vt:lpstr>
      <vt:lpstr>어휘 확인 학습 3</vt:lpstr>
      <vt:lpstr>어휘 확인 학습 4</vt:lpstr>
      <vt:lpstr>어휘 확인 학습 4</vt:lpstr>
      <vt:lpstr>어휘 확인 학습 5</vt:lpstr>
      <vt:lpstr>어휘 확인 학습 5</vt:lpstr>
      <vt:lpstr>어휘 확인 학습 6</vt:lpstr>
      <vt:lpstr>어휘 확인 학습 6</vt:lpstr>
      <vt:lpstr>어휘 활용 연습 1 </vt:lpstr>
      <vt:lpstr>어휘 활용 연습 1 </vt:lpstr>
      <vt:lpstr>어휘 활용 연습 2 </vt:lpstr>
      <vt:lpstr>어휘 활용 연습 2 </vt:lpstr>
      <vt:lpstr>어휘 활용 연습 3 </vt:lpstr>
      <vt:lpstr>어휘 활용 연습 3 </vt:lpstr>
      <vt:lpstr>받아쓰기 </vt:lpstr>
      <vt:lpstr>받아쓰기 확인</vt:lpstr>
      <vt:lpstr>받아쓰기로 문장 만들기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user</cp:lastModifiedBy>
  <cp:revision>116</cp:revision>
  <dcterms:created xsi:type="dcterms:W3CDTF">2015-12-23T08:00:19Z</dcterms:created>
  <dcterms:modified xsi:type="dcterms:W3CDTF">2016-02-19T08:43:20Z</dcterms:modified>
</cp:coreProperties>
</file>