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8"/>
  </p:handoutMasterIdLst>
  <p:sldIdLst>
    <p:sldId id="256" r:id="rId2"/>
    <p:sldId id="275" r:id="rId3"/>
    <p:sldId id="285" r:id="rId4"/>
    <p:sldId id="276" r:id="rId5"/>
    <p:sldId id="286" r:id="rId6"/>
    <p:sldId id="260" r:id="rId7"/>
    <p:sldId id="277" r:id="rId8"/>
    <p:sldId id="278" r:id="rId9"/>
    <p:sldId id="261" r:id="rId10"/>
    <p:sldId id="259" r:id="rId11"/>
    <p:sldId id="279" r:id="rId12"/>
    <p:sldId id="262" r:id="rId13"/>
    <p:sldId id="280" r:id="rId14"/>
    <p:sldId id="263" r:id="rId15"/>
    <p:sldId id="281" r:id="rId16"/>
    <p:sldId id="264" r:id="rId17"/>
    <p:sldId id="282" r:id="rId18"/>
    <p:sldId id="265" r:id="rId19"/>
    <p:sldId id="266" r:id="rId20"/>
    <p:sldId id="267" r:id="rId21"/>
    <p:sldId id="268" r:id="rId22"/>
    <p:sldId id="269" r:id="rId23"/>
    <p:sldId id="270" r:id="rId24"/>
    <p:sldId id="284" r:id="rId25"/>
    <p:sldId id="283" r:id="rId26"/>
    <p:sldId id="287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238B-209F-49C9-A445-B409C5D8148D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27708-BE35-4CFD-B134-6775331DD1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어휘</a:t>
            </a:r>
            <a:r>
              <a:rPr lang="en-US" altLang="ko-KR" dirty="0" smtClean="0"/>
              <a:t> 2</a:t>
            </a:r>
            <a:r>
              <a:rPr lang="ko-KR" altLang="en-US" dirty="0" smtClean="0"/>
              <a:t>강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1, 2</a:t>
            </a:r>
            <a:r>
              <a:rPr lang="ko-KR" altLang="en-US" dirty="0" smtClean="0"/>
              <a:t>강 신출어휘 </a:t>
            </a:r>
            <a:r>
              <a:rPr lang="en-US" altLang="ko-KR" dirty="0" smtClean="0"/>
              <a:t>77</a:t>
            </a:r>
            <a:r>
              <a:rPr lang="ko-KR" altLang="en-US" smtClean="0"/>
              <a:t>개 복습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/>
              <a:t>오늘은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) 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선생님께 </a:t>
            </a:r>
            <a:r>
              <a:rPr lang="ko-KR" altLang="en-US" dirty="0" smtClean="0">
                <a:solidFill>
                  <a:schemeClr val="accent2"/>
                </a:solidFill>
              </a:rPr>
              <a:t>카네이션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선물</a:t>
            </a:r>
            <a:r>
              <a:rPr lang="ko-KR" altLang="en-US" dirty="0" smtClean="0"/>
              <a:t>하려고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요새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날씨</a:t>
            </a:r>
            <a:r>
              <a:rPr lang="ko-KR" altLang="en-US" dirty="0" smtClean="0"/>
              <a:t>가 </a:t>
            </a:r>
            <a:r>
              <a:rPr lang="ko-KR" altLang="en-US" dirty="0" smtClean="0">
                <a:solidFill>
                  <a:schemeClr val="accent2"/>
                </a:solidFill>
              </a:rPr>
              <a:t>너무</a:t>
            </a:r>
            <a:r>
              <a:rPr lang="ko-KR" altLang="en-US" dirty="0" smtClean="0"/>
              <a:t> 춥습니다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)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교실</a:t>
            </a:r>
            <a:r>
              <a:rPr lang="ko-KR" altLang="en-US" dirty="0" smtClean="0"/>
              <a:t>문을 열지 않습니다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추석 연휴</a:t>
            </a:r>
            <a:r>
              <a:rPr lang="ko-KR" altLang="en-US" dirty="0" smtClean="0"/>
              <a:t>에</a:t>
            </a:r>
            <a:r>
              <a:rPr lang="ko-KR" altLang="en-US" dirty="0" smtClean="0">
                <a:solidFill>
                  <a:schemeClr val="accent2"/>
                </a:solidFill>
              </a:rPr>
              <a:t> 고향</a:t>
            </a:r>
            <a:r>
              <a:rPr lang="ko-KR" altLang="en-US" dirty="0" smtClean="0"/>
              <a:t>에</a:t>
            </a:r>
            <a:r>
              <a:rPr lang="en-US" altLang="ko-KR" dirty="0" smtClean="0">
                <a:solidFill>
                  <a:schemeClr val="accent2"/>
                </a:solidFill>
              </a:rPr>
              <a:t> (               )</a:t>
            </a:r>
            <a:r>
              <a:rPr lang="en-US" altLang="ko-KR" dirty="0" smtClean="0"/>
              <a:t>.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오랫동안 놀아서 </a:t>
            </a:r>
            <a:r>
              <a:rPr lang="ko-KR" altLang="en-US" dirty="0" smtClean="0"/>
              <a:t>한국어 </a:t>
            </a:r>
            <a:r>
              <a:rPr lang="ko-KR" altLang="en-US" dirty="0" smtClean="0">
                <a:solidFill>
                  <a:schemeClr val="accent2"/>
                </a:solidFill>
              </a:rPr>
              <a:t>연습</a:t>
            </a:r>
            <a:r>
              <a:rPr lang="ko-KR" altLang="en-US" dirty="0" smtClean="0"/>
              <a:t>이 필요합니다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r>
              <a:rPr lang="ko-KR" altLang="en-US" dirty="0" smtClean="0"/>
              <a:t>지금부터 </a:t>
            </a:r>
            <a:r>
              <a:rPr lang="ko-KR" altLang="en-US" dirty="0" smtClean="0">
                <a:solidFill>
                  <a:schemeClr val="accent2"/>
                </a:solidFill>
              </a:rPr>
              <a:t>신입생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)</a:t>
            </a:r>
            <a:r>
              <a:rPr lang="ko-KR" altLang="en-US" dirty="0" smtClean="0"/>
              <a:t>를</a:t>
            </a:r>
            <a:r>
              <a:rPr lang="ko-KR" altLang="en-US" dirty="0" smtClean="0">
                <a:solidFill>
                  <a:schemeClr val="accent2"/>
                </a:solidFill>
              </a:rPr>
              <a:t> 시작</a:t>
            </a:r>
            <a:r>
              <a:rPr lang="ko-KR" altLang="en-US" dirty="0" smtClean="0"/>
              <a:t>하겠습니다</a:t>
            </a:r>
            <a:r>
              <a:rPr lang="en-US" altLang="ko-KR" dirty="0" smtClean="0"/>
              <a:t>. </a:t>
            </a:r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/>
              <a:t>오늘은 </a:t>
            </a:r>
            <a:r>
              <a:rPr lang="en-US" altLang="ko-KR" dirty="0" smtClean="0"/>
              <a:t>(</a:t>
            </a:r>
            <a:r>
              <a:rPr lang="ko-KR" altLang="en-US" dirty="0" err="1" smtClean="0">
                <a:solidFill>
                  <a:schemeClr val="accent2"/>
                </a:solidFill>
              </a:rPr>
              <a:t>스승의날</a:t>
            </a:r>
            <a:r>
              <a:rPr lang="en-US" altLang="ko-KR" dirty="0" smtClean="0"/>
              <a:t>)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선생님께 </a:t>
            </a:r>
            <a:r>
              <a:rPr lang="ko-KR" altLang="en-US" dirty="0" smtClean="0">
                <a:solidFill>
                  <a:schemeClr val="accent2"/>
                </a:solidFill>
              </a:rPr>
              <a:t>카네이션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선물</a:t>
            </a:r>
            <a:r>
              <a:rPr lang="ko-KR" altLang="en-US" dirty="0" smtClean="0"/>
              <a:t>하려고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요새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날씨</a:t>
            </a:r>
            <a:r>
              <a:rPr lang="ko-KR" altLang="en-US" dirty="0" smtClean="0"/>
              <a:t>가 </a:t>
            </a:r>
            <a:r>
              <a:rPr lang="ko-KR" altLang="en-US" dirty="0" smtClean="0">
                <a:solidFill>
                  <a:schemeClr val="accent2"/>
                </a:solidFill>
              </a:rPr>
              <a:t>너무</a:t>
            </a:r>
            <a:r>
              <a:rPr lang="ko-KR" altLang="en-US" dirty="0" smtClean="0"/>
              <a:t> 춥습니다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rgbClr val="FF0000"/>
                </a:solidFill>
              </a:rPr>
              <a:t>그래서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교실</a:t>
            </a:r>
            <a:r>
              <a:rPr lang="ko-KR" altLang="en-US" dirty="0" smtClean="0"/>
              <a:t>문을 열지 않습니다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추석 연휴</a:t>
            </a:r>
            <a:r>
              <a:rPr lang="ko-KR" altLang="en-US" dirty="0" smtClean="0"/>
              <a:t>에</a:t>
            </a:r>
            <a:r>
              <a:rPr lang="ko-KR" altLang="en-US" dirty="0" smtClean="0">
                <a:solidFill>
                  <a:schemeClr val="accent2"/>
                </a:solidFill>
              </a:rPr>
              <a:t> 고향</a:t>
            </a:r>
            <a:r>
              <a:rPr lang="ko-KR" altLang="en-US" dirty="0" smtClean="0"/>
              <a:t>에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다녀왔습니다</a:t>
            </a:r>
            <a:r>
              <a:rPr lang="en-US" altLang="ko-KR" dirty="0" smtClean="0"/>
              <a:t>).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오랫동안 놀아서 </a:t>
            </a:r>
            <a:r>
              <a:rPr lang="ko-KR" altLang="en-US" dirty="0" smtClean="0"/>
              <a:t>한국어 </a:t>
            </a:r>
            <a:r>
              <a:rPr lang="ko-KR" altLang="en-US" dirty="0" smtClean="0">
                <a:solidFill>
                  <a:schemeClr val="accent2"/>
                </a:solidFill>
              </a:rPr>
              <a:t>연습</a:t>
            </a:r>
            <a:r>
              <a:rPr lang="ko-KR" altLang="en-US" dirty="0" smtClean="0"/>
              <a:t>이 필요합니다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r>
              <a:rPr lang="ko-KR" altLang="en-US" dirty="0" smtClean="0"/>
              <a:t>지금부터 </a:t>
            </a:r>
            <a:r>
              <a:rPr lang="ko-KR" altLang="en-US" dirty="0" smtClean="0">
                <a:solidFill>
                  <a:schemeClr val="accent2"/>
                </a:solidFill>
              </a:rPr>
              <a:t>신입생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환영회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</a:t>
            </a:r>
            <a:r>
              <a:rPr lang="ko-KR" altLang="en-US" dirty="0" smtClean="0">
                <a:solidFill>
                  <a:schemeClr val="accent2"/>
                </a:solidFill>
              </a:rPr>
              <a:t> 시작</a:t>
            </a:r>
            <a:r>
              <a:rPr lang="ko-KR" altLang="en-US" dirty="0" smtClean="0"/>
              <a:t>하겠습니다</a:t>
            </a:r>
            <a:r>
              <a:rPr lang="en-US" altLang="ko-KR" dirty="0" smtClean="0"/>
              <a:t>. </a:t>
            </a:r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친구가</a:t>
            </a:r>
            <a:r>
              <a:rPr lang="ko-KR" altLang="en-US" dirty="0" smtClean="0">
                <a:solidFill>
                  <a:schemeClr val="accent2"/>
                </a:solidFill>
              </a:rPr>
              <a:t> 갑자기</a:t>
            </a:r>
            <a:r>
              <a:rPr lang="ko-KR" altLang="en-US" dirty="0" smtClean="0"/>
              <a:t> 입학을 </a:t>
            </a:r>
            <a:r>
              <a:rPr lang="ko-KR" altLang="en-US" dirty="0" smtClean="0">
                <a:solidFill>
                  <a:schemeClr val="accent2"/>
                </a:solidFill>
              </a:rPr>
              <a:t>연기했습니다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그리고 중국에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가을</a:t>
            </a:r>
            <a:r>
              <a:rPr lang="ko-KR" altLang="en-US" dirty="0" smtClean="0"/>
              <a:t>에 친구가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제가 사진을 찍어서 </a:t>
            </a:r>
            <a:r>
              <a:rPr lang="ko-KR" altLang="en-US" dirty="0" smtClean="0">
                <a:solidFill>
                  <a:schemeClr val="accent2"/>
                </a:solidFill>
              </a:rPr>
              <a:t>선물</a:t>
            </a:r>
            <a:r>
              <a:rPr lang="ko-KR" altLang="en-US" dirty="0" smtClean="0"/>
              <a:t>하려고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이번 주</a:t>
            </a:r>
            <a:r>
              <a:rPr lang="ko-KR" altLang="en-US" dirty="0" smtClean="0"/>
              <a:t>에 반 친구들과 케이크를</a:t>
            </a:r>
            <a:r>
              <a:rPr lang="en-US" altLang="ko-KR" dirty="0" smtClean="0">
                <a:solidFill>
                  <a:schemeClr val="accent2"/>
                </a:solidFill>
              </a:rPr>
              <a:t> (         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학교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앞</a:t>
            </a:r>
            <a:r>
              <a:rPr lang="ko-KR" altLang="en-US" dirty="0" smtClean="0"/>
              <a:t>에서 사진을 </a:t>
            </a:r>
            <a:r>
              <a:rPr lang="ko-KR" altLang="en-US" dirty="0" smtClean="0">
                <a:solidFill>
                  <a:schemeClr val="accent2"/>
                </a:solidFill>
              </a:rPr>
              <a:t>찍었습니다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학교는 사진 찍기 좋은 </a:t>
            </a:r>
            <a:r>
              <a:rPr lang="en-US" altLang="ko-KR" dirty="0" smtClean="0">
                <a:solidFill>
                  <a:schemeClr val="accent2"/>
                </a:solidFill>
              </a:rPr>
              <a:t>(       ) 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</a:p>
          <a:p>
            <a:pPr algn="just"/>
            <a:endParaRPr lang="ko-KR" altLang="en-US" b="1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ko-KR" altLang="en-US" dirty="0" smtClean="0"/>
              <a:t>친구가</a:t>
            </a:r>
            <a:r>
              <a:rPr lang="ko-KR" altLang="en-US" dirty="0" smtClean="0">
                <a:solidFill>
                  <a:schemeClr val="accent2"/>
                </a:solidFill>
              </a:rPr>
              <a:t> 갑자기</a:t>
            </a:r>
            <a:r>
              <a:rPr lang="ko-KR" altLang="en-US" dirty="0" smtClean="0"/>
              <a:t> 입학을 </a:t>
            </a:r>
            <a:r>
              <a:rPr lang="ko-KR" altLang="en-US" dirty="0" smtClean="0">
                <a:solidFill>
                  <a:schemeClr val="accent2"/>
                </a:solidFill>
              </a:rPr>
              <a:t>연기했습니다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그리고 중국에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돌아갔습니다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가을</a:t>
            </a:r>
            <a:r>
              <a:rPr lang="ko-KR" altLang="en-US" dirty="0" smtClean="0"/>
              <a:t>에 친구가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결혼합니다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제가 사진을 찍어서 </a:t>
            </a:r>
            <a:r>
              <a:rPr lang="ko-KR" altLang="en-US" dirty="0" smtClean="0">
                <a:solidFill>
                  <a:schemeClr val="accent2"/>
                </a:solidFill>
              </a:rPr>
              <a:t>선물</a:t>
            </a:r>
            <a:r>
              <a:rPr lang="ko-KR" altLang="en-US" dirty="0" smtClean="0"/>
              <a:t>하려고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이번 주</a:t>
            </a:r>
            <a:r>
              <a:rPr lang="ko-KR" altLang="en-US" dirty="0" smtClean="0"/>
              <a:t>에 반 친구들과 케이크를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만들려고 합니다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학교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앞</a:t>
            </a:r>
            <a:r>
              <a:rPr lang="ko-KR" altLang="en-US" dirty="0" smtClean="0"/>
              <a:t>에서 사진을 </a:t>
            </a:r>
            <a:r>
              <a:rPr lang="ko-KR" altLang="en-US" dirty="0" smtClean="0">
                <a:solidFill>
                  <a:schemeClr val="accent2"/>
                </a:solidFill>
              </a:rPr>
              <a:t>찍었습니다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학교는 사진 찍기 좋은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곳</a:t>
            </a:r>
            <a:r>
              <a:rPr lang="en-US" altLang="ko-KR" dirty="0" smtClean="0"/>
              <a:t>)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</a:p>
          <a:p>
            <a:pPr algn="just"/>
            <a:endParaRPr lang="ko-KR" altLang="en-US" b="1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가을</a:t>
            </a:r>
            <a:r>
              <a:rPr lang="ko-KR" altLang="en-US" dirty="0" smtClean="0"/>
              <a:t>에 언니가 결혼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웨딩</a:t>
            </a:r>
            <a:r>
              <a:rPr lang="en-US" altLang="ko-KR" dirty="0" smtClean="0"/>
              <a:t>)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 </a:t>
            </a:r>
            <a:r>
              <a:rPr lang="ko-KR" altLang="en-US" dirty="0" smtClean="0"/>
              <a:t>을 했습니다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아주</a:t>
            </a:r>
            <a:r>
              <a:rPr lang="ko-KR" altLang="en-US" dirty="0" smtClean="0"/>
              <a:t> 아름다웠습니다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점심에 </a:t>
            </a:r>
            <a:r>
              <a:rPr lang="ko-KR" altLang="en-US" dirty="0" smtClean="0">
                <a:solidFill>
                  <a:schemeClr val="accent2"/>
                </a:solidFill>
              </a:rPr>
              <a:t>휴게실</a:t>
            </a:r>
            <a:r>
              <a:rPr lang="ko-KR" altLang="en-US" dirty="0" smtClean="0"/>
              <a:t>에서 선생님들 세</a:t>
            </a:r>
            <a:r>
              <a:rPr lang="en-US" altLang="ko-KR" dirty="0" smtClean="0">
                <a:solidFill>
                  <a:schemeClr val="accent2"/>
                </a:solidFill>
              </a:rPr>
              <a:t> (       ) </a:t>
            </a:r>
            <a:r>
              <a:rPr lang="ko-KR" altLang="en-US" dirty="0" smtClean="0"/>
              <a:t>이 커피를 마십니다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r>
              <a:rPr lang="ko-KR" altLang="en-US" dirty="0" smtClean="0"/>
              <a:t>학생</a:t>
            </a:r>
            <a:r>
              <a:rPr lang="ko-KR" altLang="en-US" dirty="0" smtClean="0">
                <a:solidFill>
                  <a:schemeClr val="accent2"/>
                </a:solidFill>
              </a:rPr>
              <a:t>들</a:t>
            </a:r>
            <a:r>
              <a:rPr lang="ko-KR" altLang="en-US" dirty="0" smtClean="0"/>
              <a:t>이</a:t>
            </a:r>
            <a:r>
              <a:rPr lang="ko-KR" altLang="en-US" dirty="0" smtClean="0">
                <a:solidFill>
                  <a:schemeClr val="accent2"/>
                </a:solidFill>
              </a:rPr>
              <a:t> 반장</a:t>
            </a:r>
            <a:r>
              <a:rPr lang="ko-KR" altLang="en-US" dirty="0" smtClean="0"/>
              <a:t>을</a:t>
            </a:r>
            <a:r>
              <a:rPr lang="en-US" altLang="ko-KR" dirty="0" smtClean="0">
                <a:solidFill>
                  <a:schemeClr val="accent2"/>
                </a:solidFill>
              </a:rPr>
              <a:t> (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또 한국어 교실 규칙도 </a:t>
            </a:r>
            <a:r>
              <a:rPr lang="ko-KR" altLang="en-US" dirty="0" smtClean="0">
                <a:solidFill>
                  <a:schemeClr val="accent2"/>
                </a:solidFill>
              </a:rPr>
              <a:t>만들었습니다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갑자기</a:t>
            </a:r>
            <a:r>
              <a:rPr lang="ko-KR" altLang="en-US" dirty="0" smtClean="0"/>
              <a:t> 바람이</a:t>
            </a:r>
            <a:r>
              <a:rPr lang="en-US" altLang="ko-KR" dirty="0" smtClean="0">
                <a:solidFill>
                  <a:schemeClr val="accent2"/>
                </a:solidFill>
              </a:rPr>
              <a:t> ( 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종이가 날아갔습니다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가을</a:t>
            </a:r>
            <a:r>
              <a:rPr lang="ko-KR" altLang="en-US" dirty="0" smtClean="0"/>
              <a:t>에 언니가 결혼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웨딩</a:t>
            </a:r>
            <a:r>
              <a:rPr lang="en-US" altLang="ko-KR" dirty="0" smtClean="0"/>
              <a:t>) (</a:t>
            </a:r>
            <a:r>
              <a:rPr lang="ko-KR" altLang="en-US" dirty="0" smtClean="0">
                <a:solidFill>
                  <a:schemeClr val="accent2"/>
                </a:solidFill>
              </a:rPr>
              <a:t>촬영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했습니다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아주</a:t>
            </a:r>
            <a:r>
              <a:rPr lang="ko-KR" altLang="en-US" dirty="0" smtClean="0"/>
              <a:t> 아름다웠습니다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점심에 </a:t>
            </a:r>
            <a:r>
              <a:rPr lang="ko-KR" altLang="en-US" dirty="0" smtClean="0">
                <a:solidFill>
                  <a:schemeClr val="accent2"/>
                </a:solidFill>
              </a:rPr>
              <a:t>휴게실</a:t>
            </a:r>
            <a:r>
              <a:rPr lang="ko-KR" altLang="en-US" dirty="0" smtClean="0"/>
              <a:t>에서 선생님들 세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분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커피를 마십니다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r>
              <a:rPr lang="ko-KR" altLang="en-US" dirty="0" smtClean="0"/>
              <a:t>학생</a:t>
            </a:r>
            <a:r>
              <a:rPr lang="ko-KR" altLang="en-US" dirty="0" smtClean="0">
                <a:solidFill>
                  <a:schemeClr val="accent2"/>
                </a:solidFill>
              </a:rPr>
              <a:t>들</a:t>
            </a:r>
            <a:r>
              <a:rPr lang="ko-KR" altLang="en-US" dirty="0" smtClean="0"/>
              <a:t>이</a:t>
            </a:r>
            <a:r>
              <a:rPr lang="ko-KR" altLang="en-US" dirty="0" smtClean="0">
                <a:solidFill>
                  <a:schemeClr val="accent2"/>
                </a:solidFill>
              </a:rPr>
              <a:t> 반장</a:t>
            </a:r>
            <a:r>
              <a:rPr lang="ko-KR" altLang="en-US" dirty="0" smtClean="0"/>
              <a:t>을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뽑았습니다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또 한국어 교실 규칙도 </a:t>
            </a:r>
            <a:r>
              <a:rPr lang="ko-KR" altLang="en-US" dirty="0" smtClean="0">
                <a:solidFill>
                  <a:schemeClr val="accent2"/>
                </a:solidFill>
              </a:rPr>
              <a:t>만들었습니다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>
                <a:solidFill>
                  <a:schemeClr val="accent2"/>
                </a:solidFill>
              </a:rPr>
              <a:t>갑자기</a:t>
            </a:r>
            <a:r>
              <a:rPr lang="ko-KR" altLang="en-US" dirty="0" smtClean="0"/>
              <a:t> 바람이</a:t>
            </a:r>
            <a:r>
              <a:rPr lang="en-US" altLang="ko-KR" dirty="0" smtClean="0"/>
              <a:t> (</a:t>
            </a:r>
            <a:r>
              <a:rPr lang="ko-KR" altLang="en-US" dirty="0" smtClean="0">
                <a:solidFill>
                  <a:schemeClr val="accent2"/>
                </a:solidFill>
              </a:rPr>
              <a:t>불었습니다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종이가 날아갔습니다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/>
              <a:t>이 사과는 </a:t>
            </a:r>
            <a:r>
              <a:rPr lang="ko-KR" altLang="en-US" dirty="0" smtClean="0">
                <a:solidFill>
                  <a:schemeClr val="accent2"/>
                </a:solidFill>
              </a:rPr>
              <a:t>먹지 마십시오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사진을 찍을 때 </a:t>
            </a:r>
            <a:r>
              <a:rPr lang="ko-KR" altLang="en-US" dirty="0" smtClean="0">
                <a:solidFill>
                  <a:schemeClr val="accent2"/>
                </a:solidFill>
              </a:rPr>
              <a:t>사용하려고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반 친구들에게도</a:t>
            </a:r>
            <a:r>
              <a:rPr lang="en-US" altLang="ko-KR" dirty="0" smtClean="0">
                <a:solidFill>
                  <a:schemeClr val="accent2"/>
                </a:solidFill>
              </a:rPr>
              <a:t> (                        )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공간</a:t>
            </a:r>
            <a:r>
              <a:rPr lang="ko-KR" altLang="en-US" dirty="0" smtClean="0"/>
              <a:t>이 너무 작습니다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물건</a:t>
            </a:r>
            <a:r>
              <a:rPr lang="ko-KR" altLang="en-US" dirty="0" smtClean="0"/>
              <a:t>을 많이 놓을 수 없습니다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물건을 다른 곳에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        )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친구는 내일 중국으로 돌아갑니다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선물을 많이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받았습니다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아침 </a:t>
            </a:r>
            <a:r>
              <a:rPr lang="en-US" altLang="ko-KR" dirty="0" smtClean="0"/>
              <a:t>7</a:t>
            </a:r>
            <a:r>
              <a:rPr lang="ko-KR" altLang="en-US" dirty="0" smtClean="0"/>
              <a:t>시에 공항으로 </a:t>
            </a:r>
            <a:r>
              <a:rPr lang="en-US" altLang="ko-KR" dirty="0" smtClean="0">
                <a:solidFill>
                  <a:schemeClr val="accent2"/>
                </a:solidFill>
              </a:rPr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  </a:t>
            </a:r>
            <a:r>
              <a:rPr lang="en-US" altLang="ko-KR" dirty="0" smtClean="0">
                <a:solidFill>
                  <a:schemeClr val="accent2"/>
                </a:solidFill>
              </a:rPr>
              <a:t> )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6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/>
              <a:t>이 사과는 </a:t>
            </a:r>
            <a:r>
              <a:rPr lang="ko-KR" altLang="en-US" dirty="0" smtClean="0">
                <a:solidFill>
                  <a:schemeClr val="accent2"/>
                </a:solidFill>
              </a:rPr>
              <a:t>먹지 마십시오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사진을 찍을 때 </a:t>
            </a:r>
            <a:r>
              <a:rPr lang="ko-KR" altLang="en-US" dirty="0" smtClean="0">
                <a:solidFill>
                  <a:schemeClr val="accent2"/>
                </a:solidFill>
              </a:rPr>
              <a:t>사용하려고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반 친구들에게도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알려주시기 바랍니다</a:t>
            </a:r>
            <a:r>
              <a:rPr lang="en-US" altLang="ko-KR" dirty="0" smtClean="0"/>
              <a:t>).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공간</a:t>
            </a:r>
            <a:r>
              <a:rPr lang="ko-KR" altLang="en-US" dirty="0" smtClean="0"/>
              <a:t>이 너무 작습니다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물건</a:t>
            </a:r>
            <a:r>
              <a:rPr lang="ko-KR" altLang="en-US" dirty="0" smtClean="0"/>
              <a:t>을 많이 놓을 수 없습니다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물건을 다른 곳에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기부하려고 합니다</a:t>
            </a:r>
            <a:r>
              <a:rPr lang="en-US" altLang="ko-KR" dirty="0" smtClean="0"/>
              <a:t>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친구는 내일 중국으로 돌아갑니다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선물을 많이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받았습니다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아침 </a:t>
            </a:r>
            <a:r>
              <a:rPr lang="en-US" altLang="ko-KR" dirty="0" smtClean="0"/>
              <a:t>7</a:t>
            </a:r>
            <a:r>
              <a:rPr lang="ko-KR" altLang="en-US" dirty="0" smtClean="0"/>
              <a:t>시에 공항으로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출발합니다</a:t>
            </a:r>
            <a:r>
              <a:rPr lang="en-US" altLang="ko-KR" dirty="0" smtClean="0"/>
              <a:t>).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6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1.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찍다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가다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단풍구경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그래서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주말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ko-KR" altLang="en-US" dirty="0" smtClean="0"/>
              <a:t>     한국 가을은 아름답습니다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사람들은 </a:t>
            </a:r>
            <a:r>
              <a:rPr lang="en-US" altLang="ko-KR" dirty="0" smtClean="0"/>
              <a:t>(              )</a:t>
            </a:r>
            <a:r>
              <a:rPr lang="ko-KR" altLang="en-US" dirty="0" smtClean="0"/>
              <a:t>을 좋아합니다</a:t>
            </a:r>
            <a:r>
              <a:rPr lang="en-US" altLang="ko-KR" dirty="0" smtClean="0"/>
              <a:t>. (         )</a:t>
            </a:r>
            <a:r>
              <a:rPr lang="ko-KR" altLang="en-US" dirty="0" smtClean="0"/>
              <a:t> 우리 반 친구들도 이번 </a:t>
            </a:r>
            <a:r>
              <a:rPr lang="en-US" altLang="ko-KR" dirty="0" smtClean="0"/>
              <a:t>(         )</a:t>
            </a:r>
            <a:r>
              <a:rPr lang="ko-KR" altLang="en-US" dirty="0" smtClean="0"/>
              <a:t>에 계룡산에 </a:t>
            </a:r>
            <a:r>
              <a:rPr lang="en-US" altLang="ko-KR" dirty="0" smtClean="0"/>
              <a:t>(                                 ). </a:t>
            </a:r>
            <a:r>
              <a:rPr lang="ko-KR" altLang="en-US" dirty="0" smtClean="0"/>
              <a:t>산에 가면 사진을 많이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              </a:t>
            </a:r>
            <a:r>
              <a:rPr lang="en-US" altLang="ko-KR" dirty="0" smtClean="0"/>
              <a:t>).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1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1.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찍다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가다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단풍구경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그래서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주말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ko-KR" altLang="en-US" dirty="0" smtClean="0"/>
              <a:t>     한국 가을은 아름답습니다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사람들은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단풍구경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좋아합니다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그래서</a:t>
            </a:r>
            <a:r>
              <a:rPr lang="en-US" altLang="ko-KR" dirty="0" smtClean="0"/>
              <a:t>)</a:t>
            </a:r>
            <a:r>
              <a:rPr lang="ko-KR" altLang="en-US" dirty="0" smtClean="0"/>
              <a:t> 우리 반 친구들도 이번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주말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계룡산에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가려고 합니다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산에 가면 사진을 많이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찍을 것입니다</a:t>
            </a:r>
            <a:r>
              <a:rPr lang="en-US" altLang="ko-KR" dirty="0" smtClean="0"/>
              <a:t>).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1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1-45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69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488"/>
                <a:gridCol w="1368152"/>
                <a:gridCol w="1368152"/>
                <a:gridCol w="1728192"/>
                <a:gridCol w="245861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곳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地方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ko-KR" altLang="en-US" dirty="0" smtClean="0"/>
                        <a:t>날씨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天气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练习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촬영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err="1" smtClean="0"/>
                        <a:t>拍摄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환영회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欢迎会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们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너무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smtClean="0"/>
                        <a:t>非</a:t>
                      </a:r>
                      <a:r>
                        <a:rPr lang="zh-CN" altLang="en-US" dirty="0" smtClean="0"/>
                        <a:t>常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err="1" smtClean="0"/>
                        <a:t>连</a:t>
                      </a:r>
                      <a:r>
                        <a:rPr lang="zh-CN" altLang="en-US" dirty="0" smtClean="0"/>
                        <a:t>休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ko-KR" altLang="en-US" dirty="0" smtClean="0"/>
                        <a:t>추석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中秋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休息室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位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단체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i="0" dirty="0" smtClean="0"/>
                        <a:t>團體</a:t>
                      </a:r>
                      <a:r>
                        <a:rPr lang="en-US" altLang="ko-KR" b="0" i="0" dirty="0" smtClean="0"/>
                        <a:t>)</a:t>
                      </a:r>
                      <a:endParaRPr lang="ko-KR" altLang="en-US" b="1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上午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突然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단풍구경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秋游</a:t>
                      </a:r>
                      <a:r>
                        <a:rPr lang="en-US" altLang="zh-CN" b="1" dirty="0" smtClean="0"/>
                        <a:t>(</a:t>
                      </a:r>
                      <a:r>
                        <a:rPr lang="ko-KR" altLang="en-US" b="1" dirty="0" err="1" smtClean="0"/>
                        <a:t>赏红叶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前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东西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下午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그래서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因此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수업시간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课堂时间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秋天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바람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风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smtClean="0"/>
                        <a:t>最近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도서관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图书馆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스승의 날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教师节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고향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故乡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반장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班长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ko-KR" altLang="en-US" dirty="0" smtClean="0"/>
                        <a:t>우산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雨伞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新生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오랫동안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很长时间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空间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선물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礼物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음식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食物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这周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体育大会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교실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smtClean="0"/>
                        <a:t>敎室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/>
                        <a:t>시험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考试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점심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中饭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인삼차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人参茶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카네이션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康乃馨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规则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太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周末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티셔츠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体恤衫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         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打工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altLang="ko-KR" dirty="0" smtClean="0"/>
              <a:t>2.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규칙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신입생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뽑다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사용하다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ko-KR" altLang="en-US" dirty="0" smtClean="0"/>
              <a:t>     </a:t>
            </a:r>
            <a:r>
              <a:rPr lang="en-US" altLang="ko-KR" dirty="0" smtClean="0"/>
              <a:t>(          )</a:t>
            </a:r>
            <a:r>
              <a:rPr lang="ko-KR" altLang="en-US" dirty="0" smtClean="0"/>
              <a:t>들이 한국어 수업을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첫날 반장을 </a:t>
            </a:r>
            <a:r>
              <a:rPr lang="en-US" altLang="ko-KR" dirty="0" smtClean="0"/>
              <a:t>(                   ). </a:t>
            </a:r>
            <a:r>
              <a:rPr lang="ko-KR" altLang="en-US" dirty="0" smtClean="0"/>
              <a:t>그리고 교실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도 만들었습니다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수업 시작 </a:t>
            </a:r>
            <a:r>
              <a:rPr lang="en-US" altLang="ko-KR" dirty="0" smtClean="0"/>
              <a:t>5</a:t>
            </a:r>
            <a:r>
              <a:rPr lang="ko-KR" altLang="en-US" dirty="0" smtClean="0"/>
              <a:t>분 전에 교실에 </a:t>
            </a:r>
            <a:r>
              <a:rPr lang="en-US" altLang="ko-KR" dirty="0" smtClean="0"/>
              <a:t>(                     ). </a:t>
            </a:r>
            <a:r>
              <a:rPr lang="ko-KR" altLang="en-US" dirty="0" smtClean="0"/>
              <a:t>우리 반은 교실을 깨끗하게 </a:t>
            </a:r>
            <a:r>
              <a:rPr lang="en-US" altLang="ko-KR" dirty="0" smtClean="0"/>
              <a:t>(                        ). 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altLang="ko-KR" dirty="0" smtClean="0"/>
              <a:t>2.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규칙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신입생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뽑다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사용하다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ko-KR" altLang="en-US" dirty="0" smtClean="0"/>
              <a:t>    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신입생</a:t>
            </a:r>
            <a:r>
              <a:rPr lang="en-US" altLang="ko-KR" dirty="0" smtClean="0"/>
              <a:t>)</a:t>
            </a:r>
            <a:r>
              <a:rPr lang="ko-KR" altLang="en-US" dirty="0" smtClean="0"/>
              <a:t>들이 한국어 수업을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첫날 반장을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뽑았습니다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그리고 교실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규칙</a:t>
            </a:r>
            <a:r>
              <a:rPr lang="en-US" altLang="ko-KR" dirty="0" smtClean="0"/>
              <a:t>)</a:t>
            </a:r>
            <a:r>
              <a:rPr lang="ko-KR" altLang="en-US" dirty="0" smtClean="0"/>
              <a:t>도 만들었습니다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수업 시작 </a:t>
            </a:r>
            <a:r>
              <a:rPr lang="en-US" altLang="ko-KR" dirty="0" smtClean="0"/>
              <a:t>5</a:t>
            </a:r>
            <a:r>
              <a:rPr lang="ko-KR" altLang="en-US" dirty="0" smtClean="0"/>
              <a:t>분 전에 교실에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도착할 것입니다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우리 반은 교실을 깨끗하게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사용할 것입니다</a:t>
            </a:r>
            <a:r>
              <a:rPr lang="en-US" altLang="ko-KR" dirty="0" smtClean="0"/>
              <a:t>). 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3.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음식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받다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연휴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청소하다 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놀다 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ko-KR" altLang="en-US" dirty="0" smtClean="0"/>
              <a:t>     추석은 한국의 큰 명절(名節)입니다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 사람들은 추석이 오기 전에 집을 깨끗하게 </a:t>
            </a:r>
            <a:r>
              <a:rPr lang="en-US" altLang="ko-KR" dirty="0" smtClean="0"/>
              <a:t>(                  ). </a:t>
            </a:r>
            <a:r>
              <a:rPr lang="ko-KR" altLang="en-US" dirty="0" smtClean="0"/>
              <a:t>명절 </a:t>
            </a:r>
            <a:r>
              <a:rPr lang="en-US" altLang="ko-KR" dirty="0" smtClean="0"/>
              <a:t>(           )</a:t>
            </a:r>
            <a:r>
              <a:rPr lang="ko-KR" altLang="en-US" dirty="0" smtClean="0"/>
              <a:t>도 많이 준비합니다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추석 </a:t>
            </a:r>
            <a:r>
              <a:rPr lang="en-US" altLang="ko-KR" dirty="0" smtClean="0"/>
              <a:t>(          )</a:t>
            </a:r>
            <a:r>
              <a:rPr lang="ko-KR" altLang="en-US" dirty="0" smtClean="0"/>
              <a:t>에 가족이 함께 모여서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    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이웃들과 선물도 주고  </a:t>
            </a:r>
            <a:r>
              <a:rPr lang="en-US" altLang="ko-KR" dirty="0" smtClean="0"/>
              <a:t>(                        ). 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altLang="ko-KR" dirty="0" smtClean="0"/>
              <a:t>3.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음식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받다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연휴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청소하다 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놀다 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ko-KR" altLang="en-US" dirty="0" smtClean="0"/>
              <a:t>     추석은 한국의 큰 명절(名節)입니다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 사람들은 추석이 오기 전에 집을 깨끗하게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청소합니다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명절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음식</a:t>
            </a:r>
            <a:r>
              <a:rPr lang="en-US" altLang="ko-KR" dirty="0" smtClean="0"/>
              <a:t>)</a:t>
            </a:r>
            <a:r>
              <a:rPr lang="ko-KR" altLang="en-US" dirty="0" smtClean="0"/>
              <a:t>도 많이 준비합니다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추석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연휴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가족이 함께 모여서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놉니다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이웃들과 선물도 주고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받습니다</a:t>
            </a:r>
            <a:r>
              <a:rPr lang="en-US" altLang="ko-KR" dirty="0" smtClean="0"/>
              <a:t> ). 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앞에서 배운 어휘를 선생님이 읽겠습니다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듣고 쓰십시오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1.</a:t>
            </a:r>
          </a:p>
          <a:p>
            <a:pPr algn="just">
              <a:buNone/>
            </a:pPr>
            <a:r>
              <a:rPr lang="en-US" altLang="ko-KR" dirty="0" smtClean="0"/>
              <a:t>2.</a:t>
            </a:r>
          </a:p>
          <a:p>
            <a:pPr algn="just">
              <a:buNone/>
            </a:pPr>
            <a:r>
              <a:rPr lang="en-US" altLang="ko-KR" dirty="0" smtClean="0"/>
              <a:t>3.</a:t>
            </a:r>
          </a:p>
          <a:p>
            <a:pPr algn="just">
              <a:buNone/>
            </a:pPr>
            <a:r>
              <a:rPr lang="en-US" altLang="ko-KR" dirty="0" smtClean="0"/>
              <a:t>4.</a:t>
            </a:r>
          </a:p>
          <a:p>
            <a:pPr algn="just">
              <a:buNone/>
            </a:pPr>
            <a:r>
              <a:rPr lang="en-US" altLang="ko-KR" dirty="0" smtClean="0"/>
              <a:t>5.</a:t>
            </a:r>
          </a:p>
          <a:p>
            <a:pPr algn="just">
              <a:buNone/>
            </a:pPr>
            <a:r>
              <a:rPr lang="en-US" altLang="ko-KR" dirty="0" smtClean="0"/>
              <a:t>6.</a:t>
            </a:r>
          </a:p>
          <a:p>
            <a:pPr algn="just">
              <a:buNone/>
            </a:pPr>
            <a:r>
              <a:rPr lang="en-US" altLang="ko-KR" dirty="0" smtClean="0"/>
              <a:t>7.</a:t>
            </a:r>
          </a:p>
          <a:p>
            <a:pPr algn="just">
              <a:buNone/>
            </a:pPr>
            <a:r>
              <a:rPr lang="en-US" altLang="ko-KR" dirty="0" smtClean="0"/>
              <a:t>8.</a:t>
            </a:r>
          </a:p>
          <a:p>
            <a:pPr algn="just">
              <a:buNone/>
            </a:pPr>
            <a:r>
              <a:rPr lang="en-US" altLang="ko-KR" smtClean="0"/>
              <a:t>9.</a:t>
            </a: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smtClean="0"/>
              <a:t>받아쓰기 </a:t>
            </a:r>
            <a:endParaRPr lang="ko-KR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 algn="just">
              <a:buAutoNum type="arabicPeriod"/>
            </a:pPr>
            <a:r>
              <a:rPr lang="ko-KR" altLang="en-US" dirty="0" smtClean="0"/>
              <a:t>오전에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이번 주에는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단풍구경을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휴게실에서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갑자기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뽑았습니다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기부하려고 합니다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아름답습니다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필요합니다 </a:t>
            </a: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받아쓰기 확인</a:t>
            </a:r>
            <a:endParaRPr lang="ko-KR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 algn="just">
              <a:buAutoNum type="arabicPeriod"/>
            </a:pPr>
            <a:r>
              <a:rPr lang="ko-KR" altLang="en-US" dirty="0" smtClean="0"/>
              <a:t>오전에 </a:t>
            </a:r>
            <a:r>
              <a:rPr lang="ko-KR" altLang="en-US" dirty="0" smtClean="0">
                <a:solidFill>
                  <a:srgbClr val="FF0000"/>
                </a:solidFill>
              </a:rPr>
              <a:t>한국어 수업이 있습니다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이번 주에는 </a:t>
            </a:r>
            <a:r>
              <a:rPr lang="ko-KR" altLang="en-US" dirty="0" smtClean="0">
                <a:solidFill>
                  <a:srgbClr val="FF0000"/>
                </a:solidFill>
              </a:rPr>
              <a:t>체육대회가 있습니다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단풍구경을 </a:t>
            </a:r>
            <a:r>
              <a:rPr lang="ko-KR" altLang="en-US" dirty="0" smtClean="0">
                <a:solidFill>
                  <a:srgbClr val="FF0000"/>
                </a:solidFill>
              </a:rPr>
              <a:t>갑니다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휴게실에서 </a:t>
            </a:r>
            <a:r>
              <a:rPr lang="ko-KR" altLang="en-US" dirty="0" smtClean="0">
                <a:solidFill>
                  <a:srgbClr val="FF0000"/>
                </a:solidFill>
              </a:rPr>
              <a:t>커피를 마십니다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갑자기 </a:t>
            </a:r>
            <a:r>
              <a:rPr lang="ko-KR" altLang="en-US" dirty="0" smtClean="0">
                <a:solidFill>
                  <a:srgbClr val="FF0000"/>
                </a:solidFill>
              </a:rPr>
              <a:t>바람이 불었습니다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뽑았습니다 </a:t>
            </a:r>
            <a:r>
              <a:rPr lang="ko-KR" altLang="en-US" dirty="0" smtClean="0">
                <a:solidFill>
                  <a:srgbClr val="FF0000"/>
                </a:solidFill>
              </a:rPr>
              <a:t>우리는 반장을 뽑았습니다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기부하려고 합니다 </a:t>
            </a:r>
            <a:r>
              <a:rPr lang="ko-KR" altLang="en-US" dirty="0" smtClean="0">
                <a:solidFill>
                  <a:srgbClr val="FF0000"/>
                </a:solidFill>
              </a:rPr>
              <a:t>물건을 기부하려고 합니다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아름답습니다 </a:t>
            </a:r>
            <a:r>
              <a:rPr lang="ko-KR" altLang="en-US" dirty="0" smtClean="0">
                <a:solidFill>
                  <a:srgbClr val="FF0000"/>
                </a:solidFill>
              </a:rPr>
              <a:t>가을 단풍이 아름답습니다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smtClean="0"/>
              <a:t>필요합니다 </a:t>
            </a:r>
            <a:r>
              <a:rPr lang="ko-KR" altLang="en-US" smtClean="0">
                <a:solidFill>
                  <a:srgbClr val="FF0000"/>
                </a:solidFill>
              </a:rPr>
              <a:t>우산이 필요합니다</a:t>
            </a: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받아쓰기로</a:t>
            </a:r>
            <a:r>
              <a:rPr lang="en-US" altLang="ko-KR" dirty="0" smtClean="0"/>
              <a:t> </a:t>
            </a:r>
            <a:r>
              <a:rPr lang="ko-KR" altLang="en-US" smtClean="0"/>
              <a:t>문장 만들기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1-45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69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496"/>
                <a:gridCol w="1368152"/>
                <a:gridCol w="1368152"/>
                <a:gridCol w="1656184"/>
                <a:gridCol w="245861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곳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地方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ko-KR" altLang="en-US" dirty="0" smtClean="0"/>
                        <a:t>날씨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天气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aseline="0" dirty="0" smtClean="0">
                          <a:solidFill>
                            <a:srgbClr val="FF0000"/>
                          </a:solidFill>
                        </a:rPr>
                        <a:t>연습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练习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촬영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err="1" smtClean="0"/>
                        <a:t>拍摄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환영회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欢迎会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们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너무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smtClean="0"/>
                        <a:t>非</a:t>
                      </a:r>
                      <a:r>
                        <a:rPr lang="zh-CN" altLang="en-US" dirty="0" smtClean="0"/>
                        <a:t>常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연휴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err="1" smtClean="0"/>
                        <a:t>连</a:t>
                      </a:r>
                      <a:r>
                        <a:rPr lang="zh-CN" altLang="en-US" dirty="0" smtClean="0"/>
                        <a:t>休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ko-KR" altLang="en-US" dirty="0" smtClean="0"/>
                        <a:t>추석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中秋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휴게실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休息室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位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단체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i="0" dirty="0" smtClean="0"/>
                        <a:t>團體</a:t>
                      </a:r>
                      <a:r>
                        <a:rPr lang="en-US" altLang="ko-KR" b="0" i="0" dirty="0" smtClean="0"/>
                        <a:t>)</a:t>
                      </a:r>
                      <a:endParaRPr lang="ko-KR" altLang="en-US" b="1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上午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갑자기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突然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단풍구경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秋游</a:t>
                      </a:r>
                      <a:r>
                        <a:rPr lang="en-US" altLang="zh-CN" b="1" dirty="0" smtClean="0"/>
                        <a:t>(</a:t>
                      </a:r>
                      <a:r>
                        <a:rPr lang="ko-KR" altLang="en-US" b="1" dirty="0" err="1" smtClean="0"/>
                        <a:t>赏红叶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aseline="0" dirty="0" smtClean="0">
                          <a:solidFill>
                            <a:srgbClr val="FF0000"/>
                          </a:solidFill>
                        </a:rPr>
                        <a:t>앞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前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물건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东西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下午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그래서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因此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수업시간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课堂时间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秋天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바람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风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aseline="0" dirty="0" smtClean="0">
                          <a:solidFill>
                            <a:srgbClr val="FF0000"/>
                          </a:solidFill>
                        </a:rPr>
                        <a:t>요새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smtClean="0"/>
                        <a:t>最近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도서관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图书馆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스승의 날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教师节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고향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故乡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반장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班长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ko-KR" altLang="en-US" dirty="0" smtClean="0"/>
                        <a:t>우산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雨伞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신입생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新生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오랫동안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很长时间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공간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空间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선물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礼物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음식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食物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이번 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这周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체육대회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zh-CN" altLang="en-US" dirty="0" smtClean="0"/>
                        <a:t>体育大会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교실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smtClean="0"/>
                        <a:t>敎室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/>
                        <a:t>시험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考试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점심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中饭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인삼차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人参茶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카네이션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康乃馨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규칙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规则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아주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太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aseline="0" smtClean="0">
                          <a:solidFill>
                            <a:srgbClr val="FF0000"/>
                          </a:solidFill>
                        </a:rPr>
                        <a:t>주말</a:t>
                      </a:r>
                      <a:r>
                        <a:rPr lang="en-US" altLang="ko-KR" smtClean="0"/>
                        <a:t>(</a:t>
                      </a:r>
                      <a:r>
                        <a:rPr lang="zh-CN" altLang="en-US" dirty="0" smtClean="0"/>
                        <a:t>周末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티셔츠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体恤衫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아르바이트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打工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 – 32</a:t>
            </a:r>
            <a:r>
              <a:rPr lang="ko-KR" altLang="en-US" dirty="0" smtClean="0"/>
              <a:t>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913384"/>
                <a:gridCol w="2201416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走</a:t>
                      </a:r>
                      <a:r>
                        <a:rPr lang="en-US" altLang="zh-CN" b="1" dirty="0" smtClean="0"/>
                        <a:t>, </a:t>
                      </a:r>
                      <a:r>
                        <a:rPr lang="ko-KR" altLang="en-US" b="1" dirty="0" smtClean="0"/>
                        <a:t>去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开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결혼하다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结婚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chemeClr val="accent2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美丽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chemeClr val="accent2"/>
                          </a:solidFill>
                        </a:rPr>
                        <a:t>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玩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주다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给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기부하다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捐赠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알려주다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交代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먹다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吃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chemeClr val="accent2"/>
                          </a:solidFill>
                        </a:rPr>
                        <a:t>          )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zh-CN" altLang="en-US" dirty="0" smtClean="0"/>
                        <a:t>照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chemeClr val="accent2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去去就来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연기하다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延迟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받다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收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끝나다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结束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돌아가다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返回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chemeClr val="accent2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err="1" smtClean="0"/>
                        <a:t>练习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吹</a:t>
                      </a:r>
                      <a:r>
                        <a:rPr lang="en-US" altLang="zh-CN" dirty="0" smtClean="0"/>
                        <a:t>,</a:t>
                      </a:r>
                      <a:r>
                        <a:rPr lang="en-US" altLang="zh-CN" b="1" dirty="0" smtClean="0"/>
                        <a:t> </a:t>
                      </a:r>
                      <a:r>
                        <a:rPr lang="ko-KR" altLang="en-US" b="1" dirty="0" smtClean="0"/>
                        <a:t>刮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chemeClr val="accent2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脏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chemeClr val="accent2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使用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입학하다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入学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00B050"/>
                          </a:solidFill>
                        </a:rPr>
                        <a:t>반장을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ko-KR" altLang="en-US" baseline="0" dirty="0" smtClean="0">
                          <a:solidFill>
                            <a:schemeClr val="accent2"/>
                          </a:solidFill>
                        </a:rPr>
                        <a:t>        </a:t>
                      </a:r>
                      <a:r>
                        <a:rPr lang="en-US" altLang="ko-KR" baseline="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选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만들다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制作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선물하다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送礼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chemeClr val="accent2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打扫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买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chemeClr val="accent2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收集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chemeClr val="accent2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开始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출발하다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出发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싸다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便宜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버리다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扔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신청하다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申请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필요하다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需要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 – 32</a:t>
            </a:r>
            <a:r>
              <a:rPr lang="ko-KR" altLang="en-US" dirty="0" smtClean="0"/>
              <a:t>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913384"/>
                <a:gridCol w="2201416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走</a:t>
                      </a:r>
                      <a:r>
                        <a:rPr lang="en-US" altLang="zh-CN" b="1" dirty="0" smtClean="0"/>
                        <a:t>, </a:t>
                      </a:r>
                      <a:r>
                        <a:rPr lang="ko-KR" altLang="en-US" b="1" dirty="0" smtClean="0"/>
                        <a:t>去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开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결혼하다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结婚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accent2"/>
                          </a:solidFill>
                        </a:rPr>
                        <a:t>아름답다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美丽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aseline="0" dirty="0" smtClean="0">
                          <a:solidFill>
                            <a:schemeClr val="accent2"/>
                          </a:solidFill>
                        </a:rPr>
                        <a:t>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玩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주다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给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기부하다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捐赠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알려주다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交代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먹다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吃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aseline="0" dirty="0" smtClean="0">
                          <a:solidFill>
                            <a:schemeClr val="accent2"/>
                          </a:solidFill>
                        </a:rPr>
                        <a:t>찍다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zh-CN" altLang="en-US" dirty="0" smtClean="0"/>
                        <a:t>照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accent2"/>
                          </a:solidFill>
                        </a:rPr>
                        <a:t>다녀오다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去去就来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연기하다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延迟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받다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收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끝나다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结束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돌아가다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返回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chemeClr val="accent2"/>
                          </a:solidFill>
                        </a:rPr>
                        <a:t>연습하다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err="1" smtClean="0"/>
                        <a:t>练习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吹</a:t>
                      </a:r>
                      <a:r>
                        <a:rPr lang="en-US" altLang="zh-CN" dirty="0" smtClean="0"/>
                        <a:t>,</a:t>
                      </a:r>
                      <a:r>
                        <a:rPr lang="en-US" altLang="zh-CN" b="1" dirty="0" smtClean="0"/>
                        <a:t> </a:t>
                      </a:r>
                      <a:r>
                        <a:rPr lang="ko-KR" altLang="en-US" b="1" dirty="0" smtClean="0"/>
                        <a:t>刮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aseline="0" dirty="0" smtClean="0">
                          <a:solidFill>
                            <a:schemeClr val="accent2"/>
                          </a:solidFill>
                        </a:rPr>
                        <a:t>더럽다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脏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accent2"/>
                          </a:solidFill>
                        </a:rPr>
                        <a:t>사용하다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使用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입학하다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入学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00B050"/>
                          </a:solidFill>
                        </a:rPr>
                        <a:t>반장을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ko-KR" altLang="en-US" baseline="0" dirty="0" smtClean="0">
                          <a:solidFill>
                            <a:schemeClr val="accent2"/>
                          </a:solidFill>
                        </a:rPr>
                        <a:t>뽑다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选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만들다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制作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선물하다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送礼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accent2"/>
                          </a:solidFill>
                        </a:rPr>
                        <a:t>청소하다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打扫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买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accent2"/>
                          </a:solidFill>
                        </a:rPr>
                        <a:t>모으다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收集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accent2"/>
                          </a:solidFill>
                        </a:rPr>
                        <a:t>시작하다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开始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출발하다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出发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싸다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便宜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버리다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扔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신청하다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申请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필요하다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需要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에는 한국어수업이 있습니다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오후</a:t>
            </a:r>
            <a:r>
              <a:rPr lang="ko-KR" altLang="en-US" dirty="0" smtClean="0"/>
              <a:t>에는 도서관에 가려고 합니다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   ) </a:t>
            </a:r>
            <a:r>
              <a:rPr lang="ko-KR" altLang="en-US" dirty="0" smtClean="0"/>
              <a:t>에는 한국어수업이 있습니다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주말</a:t>
            </a:r>
            <a:r>
              <a:rPr lang="ko-KR" altLang="en-US" dirty="0" smtClean="0"/>
              <a:t>에는 </a:t>
            </a:r>
            <a:r>
              <a:rPr lang="en-US" altLang="ko-KR" dirty="0" smtClean="0"/>
              <a:t> </a:t>
            </a:r>
            <a:r>
              <a:rPr lang="ko-KR" altLang="en-US" dirty="0" smtClean="0"/>
              <a:t>청소를 하려고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물건을 </a:t>
            </a:r>
            <a:r>
              <a:rPr lang="ko-KR" altLang="en-US" dirty="0" smtClean="0">
                <a:solidFill>
                  <a:schemeClr val="accent2"/>
                </a:solidFill>
              </a:rPr>
              <a:t>버리지 </a:t>
            </a:r>
            <a:r>
              <a:rPr lang="ko-KR" altLang="en-US" dirty="0" smtClean="0"/>
              <a:t>않습니다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잘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촬영을 </a:t>
            </a:r>
            <a:r>
              <a:rPr lang="ko-KR" altLang="en-US" dirty="0" smtClean="0">
                <a:solidFill>
                  <a:schemeClr val="accent2"/>
                </a:solidFill>
              </a:rPr>
              <a:t>시작했습니다</a:t>
            </a:r>
            <a:r>
              <a:rPr lang="en-US" altLang="ko-KR" dirty="0" smtClean="0"/>
              <a:t>. 1</a:t>
            </a:r>
            <a:r>
              <a:rPr lang="ko-KR" altLang="en-US" dirty="0" smtClean="0"/>
              <a:t>시간 후에</a:t>
            </a:r>
            <a:r>
              <a:rPr lang="en-US" altLang="ko-KR" dirty="0" smtClean="0">
                <a:solidFill>
                  <a:schemeClr val="accent2"/>
                </a:solidFill>
              </a:rPr>
              <a:t> (        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친구에게 선물을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친구가 고맙게 </a:t>
            </a:r>
            <a:r>
              <a:rPr lang="ko-KR" altLang="en-US" dirty="0" smtClean="0">
                <a:solidFill>
                  <a:schemeClr val="accent2"/>
                </a:solidFill>
              </a:rPr>
              <a:t>받습니다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오전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에는 한국어수업이 있습니다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오후</a:t>
            </a:r>
            <a:r>
              <a:rPr lang="ko-KR" altLang="en-US" dirty="0" smtClean="0"/>
              <a:t>에는 도서관에 가려고 합니다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주중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에는 한국어수업이 있습니다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주말</a:t>
            </a:r>
            <a:r>
              <a:rPr lang="ko-KR" altLang="en-US" dirty="0" smtClean="0"/>
              <a:t>에는 </a:t>
            </a:r>
            <a:r>
              <a:rPr lang="en-US" altLang="ko-KR" dirty="0" smtClean="0"/>
              <a:t> </a:t>
            </a:r>
            <a:r>
              <a:rPr lang="ko-KR" altLang="en-US" dirty="0" smtClean="0"/>
              <a:t>청소를 하려고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물건을 </a:t>
            </a:r>
            <a:r>
              <a:rPr lang="ko-KR" altLang="en-US" dirty="0" smtClean="0">
                <a:solidFill>
                  <a:schemeClr val="accent2"/>
                </a:solidFill>
              </a:rPr>
              <a:t>버리지 </a:t>
            </a:r>
            <a:r>
              <a:rPr lang="ko-KR" altLang="en-US" dirty="0" smtClean="0"/>
              <a:t>않습니다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잘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모으려고 합니다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촬영을 </a:t>
            </a:r>
            <a:r>
              <a:rPr lang="ko-KR" altLang="en-US" dirty="0" smtClean="0">
                <a:solidFill>
                  <a:schemeClr val="accent2"/>
                </a:solidFill>
              </a:rPr>
              <a:t>시작했습니다</a:t>
            </a:r>
            <a:r>
              <a:rPr lang="en-US" altLang="ko-KR" dirty="0" smtClean="0"/>
              <a:t>. 1</a:t>
            </a:r>
            <a:r>
              <a:rPr lang="ko-KR" altLang="en-US" dirty="0" smtClean="0"/>
              <a:t>시간 후에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끝났습니다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친구에게 선물을 </a:t>
            </a:r>
            <a:r>
              <a:rPr lang="ko-KR" altLang="en-US" dirty="0" smtClean="0">
                <a:solidFill>
                  <a:srgbClr val="FF0000"/>
                </a:solidFill>
              </a:rPr>
              <a:t>줍니다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친구가 고맙게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받습니다</a:t>
            </a:r>
            <a:r>
              <a:rPr lang="en-US" altLang="ko-KR" dirty="0" smtClean="0"/>
              <a:t>).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휴게실이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깨끗하게 </a:t>
            </a:r>
            <a:r>
              <a:rPr lang="ko-KR" altLang="en-US" dirty="0" smtClean="0">
                <a:solidFill>
                  <a:schemeClr val="accent2"/>
                </a:solidFill>
              </a:rPr>
              <a:t>청소하려고 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한국의 </a:t>
            </a:r>
            <a:r>
              <a:rPr lang="ko-KR" altLang="en-US" dirty="0" smtClean="0">
                <a:solidFill>
                  <a:schemeClr val="accent2"/>
                </a:solidFill>
              </a:rPr>
              <a:t>가을</a:t>
            </a:r>
            <a:r>
              <a:rPr lang="ko-KR" altLang="en-US" dirty="0" smtClean="0"/>
              <a:t>은 </a:t>
            </a:r>
            <a:r>
              <a:rPr lang="ko-KR" altLang="en-US" dirty="0" smtClean="0">
                <a:solidFill>
                  <a:schemeClr val="tx2"/>
                </a:solidFill>
              </a:rPr>
              <a:t>아름답습니다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우리는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) </a:t>
            </a:r>
            <a:r>
              <a:rPr lang="ko-KR" altLang="en-US" dirty="0" smtClean="0"/>
              <a:t>을 가려고 합니다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시험이 </a:t>
            </a:r>
            <a:r>
              <a:rPr lang="ko-KR" altLang="en-US" dirty="0" smtClean="0">
                <a:solidFill>
                  <a:schemeClr val="accent2"/>
                </a:solidFill>
              </a:rPr>
              <a:t>끝났습니다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학교에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 )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신청했습니다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티셔츠가 </a:t>
            </a:r>
            <a:r>
              <a:rPr lang="ko-KR" altLang="en-US" dirty="0" smtClean="0">
                <a:solidFill>
                  <a:schemeClr val="accent2"/>
                </a:solidFill>
              </a:rPr>
              <a:t>너무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쌉니다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  ) </a:t>
            </a:r>
            <a:r>
              <a:rPr lang="ko-KR" altLang="en-US" dirty="0" smtClean="0"/>
              <a:t>로 </a:t>
            </a:r>
            <a:r>
              <a:rPr lang="ko-KR" altLang="en-US" dirty="0" smtClean="0">
                <a:solidFill>
                  <a:schemeClr val="accent2"/>
                </a:solidFill>
              </a:rPr>
              <a:t>샀습니다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체육대회에 입으려고 합니다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ko-KR" altLang="en-US" dirty="0" smtClean="0"/>
              <a:t>휴게실이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더럽습니다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깨끗하게 </a:t>
            </a:r>
            <a:r>
              <a:rPr lang="ko-KR" altLang="en-US" dirty="0" smtClean="0">
                <a:solidFill>
                  <a:schemeClr val="accent2"/>
                </a:solidFill>
              </a:rPr>
              <a:t>청소하려고 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한국의 </a:t>
            </a:r>
            <a:r>
              <a:rPr lang="ko-KR" altLang="en-US" dirty="0" smtClean="0">
                <a:solidFill>
                  <a:schemeClr val="accent2"/>
                </a:solidFill>
              </a:rPr>
              <a:t>가을</a:t>
            </a:r>
            <a:r>
              <a:rPr lang="ko-KR" altLang="en-US" dirty="0" smtClean="0"/>
              <a:t>은 </a:t>
            </a:r>
            <a:r>
              <a:rPr lang="ko-KR" altLang="en-US" dirty="0" smtClean="0">
                <a:solidFill>
                  <a:schemeClr val="tx2"/>
                </a:solidFill>
              </a:rPr>
              <a:t>아름답습니다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우리는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단풍구경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가려고 합니다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시험이 </a:t>
            </a:r>
            <a:r>
              <a:rPr lang="ko-KR" altLang="en-US" dirty="0" smtClean="0">
                <a:solidFill>
                  <a:schemeClr val="accent2"/>
                </a:solidFill>
              </a:rPr>
              <a:t>끝났습니다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학교에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아르바이트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신청했습니다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티셔츠가 </a:t>
            </a:r>
            <a:r>
              <a:rPr lang="ko-KR" altLang="en-US" dirty="0" smtClean="0">
                <a:solidFill>
                  <a:schemeClr val="accent2"/>
                </a:solidFill>
              </a:rPr>
              <a:t>너무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쌉니다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단체</a:t>
            </a:r>
            <a:r>
              <a:rPr lang="en-US" altLang="ko-KR" dirty="0" smtClean="0"/>
              <a:t>)</a:t>
            </a:r>
            <a:r>
              <a:rPr lang="ko-KR" altLang="en-US" dirty="0" smtClean="0"/>
              <a:t>로 </a:t>
            </a:r>
            <a:r>
              <a:rPr lang="ko-KR" altLang="en-US" dirty="0" smtClean="0">
                <a:solidFill>
                  <a:schemeClr val="accent2"/>
                </a:solidFill>
              </a:rPr>
              <a:t>샀습니다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체육대회에 입으려고 합니다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1170</TotalTime>
  <Words>1868</Words>
  <Application>Microsoft Office PowerPoint</Application>
  <PresentationFormat>화면 슬라이드 쇼(4:3)</PresentationFormat>
  <Paragraphs>330</Paragraphs>
  <Slides>26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광장</vt:lpstr>
      <vt:lpstr>어휘 2강 </vt:lpstr>
      <vt:lpstr>목표 어휘 1-45개 </vt:lpstr>
      <vt:lpstr>목표 어휘 1-45개 </vt:lpstr>
      <vt:lpstr>목표 어휘 2 – 32개  </vt:lpstr>
      <vt:lpstr>목표 어휘 2 – 32개  </vt:lpstr>
      <vt:lpstr>어휘 확인 학습 1</vt:lpstr>
      <vt:lpstr>어휘 확인 학습 1</vt:lpstr>
      <vt:lpstr>어휘 확인 학습 2</vt:lpstr>
      <vt:lpstr>어휘 확인 학습 2</vt:lpstr>
      <vt:lpstr>어휘 확인 학습 3</vt:lpstr>
      <vt:lpstr>어휘 확인 학습 3</vt:lpstr>
      <vt:lpstr>어휘 확인 학습 4</vt:lpstr>
      <vt:lpstr>어휘 확인 학습 4</vt:lpstr>
      <vt:lpstr>어휘 확인 학습 5</vt:lpstr>
      <vt:lpstr>어휘 확인 학습 5</vt:lpstr>
      <vt:lpstr>어휘 확인 학습 6</vt:lpstr>
      <vt:lpstr>어휘 확인 학습 6</vt:lpstr>
      <vt:lpstr>어휘 활용 연습 1 </vt:lpstr>
      <vt:lpstr>어휘 활용 연습 1 </vt:lpstr>
      <vt:lpstr>어휘 활용 연습 2</vt:lpstr>
      <vt:lpstr>어휘 활용 연습 2</vt:lpstr>
      <vt:lpstr>어휘 활용 연습 3</vt:lpstr>
      <vt:lpstr>어휘 활용 연습 3</vt:lpstr>
      <vt:lpstr>받아쓰기 </vt:lpstr>
      <vt:lpstr>받아쓰기 확인</vt:lpstr>
      <vt:lpstr>받아쓰기로 문장 만들기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111</cp:revision>
  <dcterms:created xsi:type="dcterms:W3CDTF">2015-12-23T08:00:19Z</dcterms:created>
  <dcterms:modified xsi:type="dcterms:W3CDTF">2016-02-19T08:42:35Z</dcterms:modified>
</cp:coreProperties>
</file>