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7"/>
  </p:handoutMasterIdLst>
  <p:sldIdLst>
    <p:sldId id="256" r:id="rId2"/>
    <p:sldId id="260" r:id="rId3"/>
    <p:sldId id="279" r:id="rId4"/>
    <p:sldId id="269" r:id="rId5"/>
    <p:sldId id="261" r:id="rId6"/>
    <p:sldId id="280" r:id="rId7"/>
    <p:sldId id="270" r:id="rId8"/>
    <p:sldId id="263" r:id="rId9"/>
    <p:sldId id="281" r:id="rId10"/>
    <p:sldId id="271" r:id="rId11"/>
    <p:sldId id="262" r:id="rId12"/>
    <p:sldId id="282" r:id="rId13"/>
    <p:sldId id="272" r:id="rId14"/>
    <p:sldId id="264" r:id="rId15"/>
    <p:sldId id="283" r:id="rId16"/>
    <p:sldId id="273" r:id="rId17"/>
    <p:sldId id="265" r:id="rId18"/>
    <p:sldId id="274" r:id="rId19"/>
    <p:sldId id="266" r:id="rId20"/>
    <p:sldId id="275" r:id="rId21"/>
    <p:sldId id="267" r:id="rId22"/>
    <p:sldId id="276" r:id="rId23"/>
    <p:sldId id="277" r:id="rId24"/>
    <p:sldId id="278" r:id="rId25"/>
    <p:sldId id="284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10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291</a:t>
            </a:r>
            <a:r>
              <a:rPr lang="ko-KR" altLang="en-US" dirty="0" smtClean="0"/>
              <a:t>개 총 복습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내일 특별활동에 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참가해 주십시오</a:t>
            </a:r>
            <a:r>
              <a:rPr lang="en-US" altLang="ko-KR" dirty="0" smtClean="0"/>
              <a:t>/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참가해주시기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참가하다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졸업 여행 장소를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결정해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결정해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휴대폰을 진동으로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바꿔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바꿔 주시기 바랍니다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요리가 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요리실을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정리해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정리해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내일 시험이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오지 않은 친구들에게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알려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알려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결혼식 촬영이 있습니다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옆에서 잠깐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기다려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기다려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식당은 </a:t>
            </a:r>
            <a:r>
              <a:rPr lang="en-US" altLang="ko-KR" dirty="0" smtClean="0"/>
              <a:t>3</a:t>
            </a:r>
            <a:r>
              <a:rPr lang="ko-KR" altLang="en-US" dirty="0" smtClean="0"/>
              <a:t>층에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아래로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 주십시오</a:t>
            </a:r>
            <a:r>
              <a:rPr lang="en-US" altLang="ko-KR" dirty="0" smtClean="0"/>
              <a:t>/</a:t>
            </a:r>
            <a:r>
              <a:rPr lang="ko-KR" altLang="en-US" dirty="0" smtClean="0">
                <a:solidFill>
                  <a:schemeClr val="accent2"/>
                </a:solidFill>
              </a:rPr>
              <a:t>가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내일은 스승의 날입니다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카네이션을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선물해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선물해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에너지를 절약해야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꺼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꺼 주시기 바랍니다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지갑을 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게시판에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게시해 주십시오</a:t>
            </a:r>
            <a:r>
              <a:rPr lang="en-US" altLang="ko-KR" dirty="0" smtClean="0"/>
              <a:t>/ </a:t>
            </a:r>
            <a:r>
              <a:rPr lang="ko-KR" altLang="en-US" dirty="0" smtClean="0">
                <a:solidFill>
                  <a:schemeClr val="accent2"/>
                </a:solidFill>
              </a:rPr>
              <a:t>게시해 주시기 바랍니다</a:t>
            </a:r>
            <a:r>
              <a:rPr lang="en-US" altLang="ko-KR" dirty="0" smtClean="0"/>
              <a:t>).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기다리다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결정하다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정리하다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게시하다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끄다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선물하다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 </a:t>
            </a:r>
            <a:r>
              <a:rPr lang="ko-KR" altLang="en-US" sz="1200" dirty="0" smtClean="0"/>
              <a:t>알리다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가다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수업시간에 </a:t>
            </a:r>
            <a:r>
              <a:rPr lang="ko-KR" altLang="en-US" u="sng" dirty="0" smtClean="0">
                <a:solidFill>
                  <a:schemeClr val="accent2"/>
                </a:solidFill>
              </a:rPr>
              <a:t>떠들지 마시기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떠들다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날씨가 아직 춥습니다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밖에서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저 사람은 귀가 얇습니다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에어컨으로 바꾸라고</a:t>
            </a:r>
            <a:r>
              <a:rPr lang="en-US" altLang="ko-KR" dirty="0" smtClean="0"/>
              <a:t> (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바람이 많이 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문을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이곳은 도서관입니다</a:t>
            </a:r>
            <a:r>
              <a:rPr lang="en-US" altLang="ko-KR" dirty="0" smtClean="0"/>
              <a:t>. 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이 공간은 여러 사람이 사용합니다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담배를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4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연락하다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수영하다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떠들</a:t>
            </a:r>
            <a:r>
              <a:rPr lang="ko-KR" altLang="en-US" sz="1200" dirty="0" smtClean="0"/>
              <a:t>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이야기하다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교환</a:t>
            </a:r>
            <a:r>
              <a:rPr lang="ko-KR" altLang="en-US" sz="1200" dirty="0" smtClean="0"/>
              <a:t>하</a:t>
            </a:r>
            <a:r>
              <a:rPr lang="ko-KR" altLang="en-US" sz="1200" dirty="0" smtClean="0"/>
              <a:t>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피우다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주문하다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열다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수업시간에 </a:t>
            </a:r>
            <a:r>
              <a:rPr lang="ko-KR" altLang="en-US" u="sng" dirty="0" smtClean="0">
                <a:solidFill>
                  <a:schemeClr val="accent2"/>
                </a:solidFill>
              </a:rPr>
              <a:t>떠들지 마시기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떠들다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에어컨을 고치면 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새 것으로 </a:t>
            </a:r>
            <a:r>
              <a:rPr lang="en-US" altLang="ko-KR" dirty="0" smtClean="0"/>
              <a:t>(            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방 친구를 이미 찾았습니다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더 </a:t>
            </a:r>
            <a:r>
              <a:rPr lang="en-US" altLang="ko-KR" dirty="0" smtClean="0"/>
              <a:t>(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죄송합니다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이미 남자친구가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                          ).                     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저는 다이어트 중입니다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치킨을 </a:t>
            </a:r>
            <a:r>
              <a:rPr lang="en-US" altLang="ko-KR" dirty="0" smtClean="0"/>
              <a:t>(                                               ).                 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4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연락하다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수영하다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떠들다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이야기하다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교환</a:t>
            </a:r>
            <a:r>
              <a:rPr lang="ko-KR" altLang="en-US" sz="1200" dirty="0" smtClean="0"/>
              <a:t>하</a:t>
            </a:r>
            <a:r>
              <a:rPr lang="ko-KR" altLang="en-US" sz="1200" dirty="0" smtClean="0"/>
              <a:t>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피우다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주문하다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열다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수업시간에 </a:t>
            </a:r>
            <a:r>
              <a:rPr lang="ko-KR" altLang="en-US" u="sng" dirty="0" smtClean="0">
                <a:solidFill>
                  <a:schemeClr val="accent2"/>
                </a:solidFill>
              </a:rPr>
              <a:t>떠들지 마시기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떠들다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날씨가 아직 춥습니다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밖에서 </a:t>
            </a:r>
            <a:r>
              <a:rPr lang="en-US" altLang="ko-KR" dirty="0" smtClean="0"/>
              <a:t> (</a:t>
            </a:r>
            <a:r>
              <a:rPr lang="ko-KR" altLang="en-US" dirty="0" smtClean="0">
                <a:solidFill>
                  <a:schemeClr val="accent2"/>
                </a:solidFill>
              </a:rPr>
              <a:t>수영하지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저 사람은 귀가 얇습니다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에어컨으로 바꾸라고</a:t>
            </a:r>
            <a:r>
              <a:rPr lang="en-US" altLang="ko-KR" dirty="0" smtClean="0"/>
              <a:t> (</a:t>
            </a:r>
            <a:r>
              <a:rPr lang="ko-KR" altLang="en-US" dirty="0" smtClean="0">
                <a:solidFill>
                  <a:schemeClr val="accent2"/>
                </a:solidFill>
              </a:rPr>
              <a:t>이야기하지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바람이 많이 붑니다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문을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열지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이 곳은 도서관입니다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떠들지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이 공간은 여러 사람이 사용합니다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담배를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피우지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에어컨을 고치면 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새 것으로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교환</a:t>
            </a:r>
            <a:r>
              <a:rPr lang="ko-KR" altLang="en-US" dirty="0" smtClean="0">
                <a:solidFill>
                  <a:schemeClr val="accent2"/>
                </a:solidFill>
              </a:rPr>
              <a:t>하</a:t>
            </a:r>
            <a:r>
              <a:rPr lang="ko-KR" altLang="en-US" dirty="0" smtClean="0">
                <a:solidFill>
                  <a:schemeClr val="accent2"/>
                </a:solidFill>
              </a:rPr>
              <a:t>지 </a:t>
            </a:r>
            <a:r>
              <a:rPr lang="ko-KR" altLang="en-US" dirty="0" smtClean="0">
                <a:solidFill>
                  <a:schemeClr val="accent2"/>
                </a:solidFill>
              </a:rPr>
              <a:t>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방 친구를 이미 찾았습니다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구하지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 </a:t>
            </a:r>
            <a:r>
              <a:rPr lang="ko-KR" altLang="en-US" dirty="0" smtClean="0"/>
              <a:t>죄송합니다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이미 남자친구가 있습니다 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연락하지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저는 다이어트 중입니다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치킨을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주문하지 마시기 바랍니다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4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연락하다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수영하다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떠들다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이야기하다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피우다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주문하다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열다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축제 때 발표할 노래를 </a:t>
            </a:r>
            <a:r>
              <a:rPr lang="ko-KR" altLang="en-US" u="sng" dirty="0" smtClean="0">
                <a:solidFill>
                  <a:schemeClr val="accent2"/>
                </a:solidFill>
              </a:rPr>
              <a:t>연습했으면 좋겠습니다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연습하다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사용하지 않는 물건이 너무 많습니다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단체에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빨리 시험이 끝나서 </a:t>
            </a:r>
            <a:r>
              <a:rPr lang="en-US" altLang="ko-KR" dirty="0" smtClean="0"/>
              <a:t> </a:t>
            </a:r>
            <a:r>
              <a:rPr lang="ko-KR" altLang="en-US" dirty="0" smtClean="0"/>
              <a:t>발을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꽃이 너무 아름답습니다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지기 전에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바닥을 청소했습니다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신발을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갑자기 부모님께서 연락하셨습니다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고향에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5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벗다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연기하다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뻗고 자다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찾다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기부하다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다녀오다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사진을 찍다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잘하다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축제 때 발표할 노래를 </a:t>
            </a:r>
            <a:r>
              <a:rPr lang="ko-KR" altLang="en-US" u="sng" dirty="0" smtClean="0">
                <a:solidFill>
                  <a:schemeClr val="accent2"/>
                </a:solidFill>
              </a:rPr>
              <a:t>연습했으면 좋겠습니다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연습하다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시험 준비를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단풍구경을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봉사활동에 대해 발표하려고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침대가 작아서 불편합니다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방을 </a:t>
            </a:r>
            <a:r>
              <a:rPr lang="en-US" altLang="ko-KR" dirty="0" smtClean="0"/>
              <a:t>(     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지갑을 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en-US" altLang="ko-KR" dirty="0" smtClean="0"/>
              <a:t>(                                                      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5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벗다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연기하다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뻗고 자다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찾다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기부하다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다녀오다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사진을 찍다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잘하다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축제 때 발표할 노래를 </a:t>
            </a:r>
            <a:r>
              <a:rPr lang="ko-KR" altLang="en-US" u="sng" dirty="0" smtClean="0">
                <a:solidFill>
                  <a:schemeClr val="accent2"/>
                </a:solidFill>
              </a:rPr>
              <a:t>연습했으면 좋겠습니다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연습하다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사용하지 않는 물건이 너무 많습니다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단체에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기부했으면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빨리 시험이 끝나서 </a:t>
            </a:r>
            <a:r>
              <a:rPr lang="en-US" altLang="ko-KR" dirty="0" smtClean="0"/>
              <a:t> </a:t>
            </a:r>
            <a:r>
              <a:rPr lang="ko-KR" altLang="en-US" dirty="0" smtClean="0"/>
              <a:t>발을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뻗고 잤으면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꽃이 너무 아름답습니다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지기 전에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사진을 찍었으면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바닥을 청소했습니다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신발을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벗었으면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갑자기 부모님께서 연락하셨습니다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고향에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다녀왔으면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시험 준비를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단풍구경을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연기했으면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봉사활동에 대해 발표하려고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잘했으면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침대가 작아서 불편합니다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방을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바꿨으면 좋겠습니다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지갑을 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찾았으면 좋겠습니다</a:t>
            </a:r>
            <a:r>
              <a:rPr lang="en-US" altLang="ko-KR" dirty="0" smtClean="0"/>
              <a:t>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5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벗다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연기하다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뻗고 자다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찾다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기부하다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다녀오다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사진을 찍다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잘하다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강당 청소 안내 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동아리 회원 여러분</a:t>
            </a:r>
            <a:r>
              <a:rPr lang="en-US" altLang="ko-KR" dirty="0" smtClean="0"/>
              <a:t>! </a:t>
            </a:r>
            <a:r>
              <a:rPr lang="ko-KR" altLang="en-US" dirty="0" smtClean="0"/>
              <a:t>안녕하십니까</a:t>
            </a:r>
            <a:r>
              <a:rPr lang="en-US" altLang="ko-KR" dirty="0" smtClean="0"/>
              <a:t>? 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강당 바닥이 너무 </a:t>
            </a:r>
            <a:r>
              <a:rPr lang="ko-KR" altLang="en-US" dirty="0" smtClean="0">
                <a:solidFill>
                  <a:schemeClr val="accent2"/>
                </a:solidFill>
              </a:rPr>
              <a:t>더럽습니다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이번 주 수요일  오전 </a:t>
            </a:r>
            <a:r>
              <a:rPr lang="en-US" altLang="ko-KR" dirty="0" smtClean="0"/>
              <a:t>9</a:t>
            </a:r>
            <a:r>
              <a:rPr lang="ko-KR" altLang="en-US" dirty="0" smtClean="0"/>
              <a:t>시부터 </a:t>
            </a:r>
            <a:r>
              <a:rPr lang="en-US" altLang="ko-KR" dirty="0" smtClean="0"/>
              <a:t>(                                        ).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>
                <a:solidFill>
                  <a:schemeClr val="accent2"/>
                </a:solidFill>
              </a:rPr>
              <a:t>많은 분들이 </a:t>
            </a:r>
            <a:r>
              <a:rPr lang="en-US" altLang="ko-KR" dirty="0" smtClean="0"/>
              <a:t>(                                                   ).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6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강당 청소 안내 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동아리 회원 여러분</a:t>
            </a:r>
            <a:r>
              <a:rPr lang="en-US" altLang="ko-KR" dirty="0" smtClean="0"/>
              <a:t>! </a:t>
            </a:r>
            <a:r>
              <a:rPr lang="ko-KR" altLang="en-US" dirty="0" smtClean="0"/>
              <a:t>안녕하십니까</a:t>
            </a:r>
            <a:r>
              <a:rPr lang="en-US" altLang="ko-KR" dirty="0" smtClean="0"/>
              <a:t>? 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강당 바닥이 너무 더럽습니다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이번 주 수요일  오전 </a:t>
            </a:r>
            <a:r>
              <a:rPr lang="en-US" altLang="ko-KR" dirty="0" smtClean="0"/>
              <a:t>9</a:t>
            </a:r>
            <a:r>
              <a:rPr lang="ko-KR" altLang="en-US" dirty="0" smtClean="0"/>
              <a:t>시부터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청소를 하려고 합니다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많은 분들이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참여해 주셨으면 좋겠습니다</a:t>
            </a:r>
            <a:r>
              <a:rPr lang="en-US" altLang="ko-KR" dirty="0" smtClean="0"/>
              <a:t>/</a:t>
            </a:r>
            <a:r>
              <a:rPr lang="ko-KR" altLang="en-US" dirty="0" smtClean="0">
                <a:solidFill>
                  <a:schemeClr val="accent2"/>
                </a:solidFill>
              </a:rPr>
              <a:t>참여해 주시기를 바랍니다 </a:t>
            </a:r>
            <a:r>
              <a:rPr lang="en-US" altLang="ko-KR" dirty="0" smtClean="0"/>
              <a:t>).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6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ctr">
              <a:buNone/>
            </a:pPr>
            <a:r>
              <a:rPr lang="en-US" altLang="ko-KR" dirty="0" smtClean="0"/>
              <a:t>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 곧 신입생 환영회를 시작합니다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휴대하신 </a:t>
            </a:r>
            <a:r>
              <a:rPr lang="ko-KR" altLang="en-US" dirty="0" smtClean="0">
                <a:solidFill>
                  <a:schemeClr val="accent2"/>
                </a:solidFill>
              </a:rPr>
              <a:t>휴대폰을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                                        ). </a:t>
            </a:r>
            <a:r>
              <a:rPr lang="ko-KR" altLang="en-US" dirty="0" smtClean="0"/>
              <a:t> 그리고 학생회에서 점심을 준비했습니다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환영회가 끝나면 </a:t>
            </a:r>
            <a:r>
              <a:rPr lang="ko-KR" altLang="en-US" dirty="0" smtClean="0">
                <a:solidFill>
                  <a:schemeClr val="accent2"/>
                </a:solidFill>
              </a:rPr>
              <a:t>아래 식당으로 </a:t>
            </a:r>
            <a:r>
              <a:rPr lang="en-US" altLang="ko-KR" dirty="0" smtClean="0"/>
              <a:t>(                                           ).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많은 분들이 오시기를 기다리겠습니다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7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우리는 가을에 </a:t>
            </a:r>
            <a:r>
              <a:rPr lang="ko-KR" altLang="en-US" u="sng" dirty="0" smtClean="0">
                <a:solidFill>
                  <a:schemeClr val="accent2"/>
                </a:solidFill>
              </a:rPr>
              <a:t>결혼하려고 합니다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결혼하다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나는 친구와 함께 한국 요리 동아리에 </a:t>
            </a:r>
            <a:r>
              <a:rPr lang="en-US" altLang="ko-KR" dirty="0" smtClean="0"/>
              <a:t>(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이번 가을에 아름다운 단풍 사진을 </a:t>
            </a:r>
            <a:r>
              <a:rPr lang="en-US" altLang="ko-KR" dirty="0" smtClean="0"/>
              <a:t>(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기숙사에 쓰레기가 많습니다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우리는 이번 주말에 </a:t>
            </a:r>
            <a:r>
              <a:rPr lang="en-US" altLang="ko-KR" dirty="0" smtClean="0"/>
              <a:t>(      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치마가 너무 작습니다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백화점에 가서 치마를 </a:t>
            </a:r>
            <a:r>
              <a:rPr lang="en-US" altLang="ko-KR" dirty="0" smtClean="0"/>
              <a:t>(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친구가 여행을 가려고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경주를  </a:t>
            </a:r>
            <a:r>
              <a:rPr lang="en-US" altLang="ko-KR" dirty="0" smtClean="0"/>
              <a:t>(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절약하다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청소하다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알리다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가입하다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찍다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뽑다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내다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교환하다</a:t>
            </a:r>
            <a:r>
              <a:rPr lang="en-US" altLang="ko-KR" sz="1200" dirty="0" smtClean="0"/>
              <a:t> 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ctr">
              <a:buNone/>
            </a:pPr>
            <a:r>
              <a:rPr lang="en-US" altLang="ko-KR" dirty="0" smtClean="0"/>
              <a:t>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 곧 신입생 환영회를 시작합니다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휴대하신 휴대폰을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진동으로 바꿔주시기 바랍니다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 그리고 학생회에서 점심을 준비했습니다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환영회가 끝나면 아래 식당으로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가시기 </a:t>
            </a:r>
            <a:r>
              <a:rPr lang="ko-KR" altLang="en-US" dirty="0" smtClean="0">
                <a:solidFill>
                  <a:schemeClr val="accent2"/>
                </a:solidFill>
              </a:rPr>
              <a:t>바랍니다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많은 분들이 오시기를 기다리겠습니다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7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ko-KR" altLang="en-US" dirty="0" smtClean="0"/>
              <a:t>언어교환 친구를 구합니다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 저는 중국어를 공부하는 학생입니다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그래서 </a:t>
            </a:r>
            <a:r>
              <a:rPr lang="ko-KR" altLang="en-US" dirty="0" smtClean="0"/>
              <a:t>언어교환 친구를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저는 </a:t>
            </a:r>
            <a:r>
              <a:rPr lang="ko-KR" altLang="en-US" dirty="0" smtClean="0"/>
              <a:t>한국어를 가르쳐 드리겠습니다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관심 있으신 </a:t>
            </a:r>
            <a:r>
              <a:rPr lang="ko-KR" altLang="en-US" dirty="0" smtClean="0">
                <a:solidFill>
                  <a:schemeClr val="accent2"/>
                </a:solidFill>
              </a:rPr>
              <a:t>분은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             ). </a:t>
            </a:r>
            <a:r>
              <a:rPr lang="ko-KR" altLang="en-US" dirty="0" smtClean="0"/>
              <a:t>아래 제 전화번호입니다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  010-3379-8899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8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ko-KR" altLang="en-US" dirty="0" smtClean="0"/>
              <a:t>언어교환 친구를 구합니다 </a:t>
            </a:r>
            <a:r>
              <a:rPr lang="en-US" altLang="ko-KR" dirty="0" smtClean="0"/>
              <a:t> 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 저는 중국어를 공부하는 학생입니다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ko-KR" altLang="en-US" dirty="0" smtClean="0"/>
              <a:t>언어교환 친구를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찾으려고 합니다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저는 </a:t>
            </a:r>
            <a:r>
              <a:rPr lang="ko-KR" altLang="en-US" dirty="0" smtClean="0"/>
              <a:t>한국어를 가르쳐 드리겠습니다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관심 있으신 분은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연락 주시기 바랍니다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아래 제 전화번호입니다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  010-3379-8899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8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ko-KR" altLang="en-US" dirty="0" smtClean="0"/>
              <a:t>기숙사 규칙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 안녕하십니까</a:t>
            </a:r>
            <a:r>
              <a:rPr lang="en-US" altLang="ko-KR" dirty="0" smtClean="0"/>
              <a:t>? </a:t>
            </a:r>
            <a:r>
              <a:rPr lang="ko-KR" altLang="en-US" dirty="0" smtClean="0"/>
              <a:t>기숙사에서 알려 드립니다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기숙사 </a:t>
            </a:r>
            <a:r>
              <a:rPr lang="ko-KR" altLang="en-US" dirty="0" smtClean="0">
                <a:solidFill>
                  <a:schemeClr val="accent2"/>
                </a:solidFill>
              </a:rPr>
              <a:t>안에서는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                                  ). </a:t>
            </a:r>
            <a:r>
              <a:rPr lang="ko-KR" altLang="en-US" dirty="0" smtClean="0">
                <a:solidFill>
                  <a:schemeClr val="accent2"/>
                </a:solidFill>
              </a:rPr>
              <a:t>담배</a:t>
            </a:r>
            <a:r>
              <a:rPr lang="ko-KR" altLang="en-US" dirty="0" smtClean="0"/>
              <a:t> 불을 끄지 않고 버린 분도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기숙사는 여러 사람이 함께 사는 공간입니다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많은 사람들에게 피해가 되지 않게 해주십시오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기숙사 </a:t>
            </a:r>
            <a:r>
              <a:rPr lang="ko-KR" altLang="en-US" dirty="0" smtClean="0">
                <a:solidFill>
                  <a:schemeClr val="accent2"/>
                </a:solidFill>
              </a:rPr>
              <a:t>규칙을</a:t>
            </a:r>
            <a:r>
              <a:rPr lang="ko-KR" altLang="en-US" dirty="0" smtClean="0"/>
              <a:t> 꼭 </a:t>
            </a:r>
            <a:r>
              <a:rPr lang="en-US" altLang="ko-KR" dirty="0" smtClean="0"/>
              <a:t>(                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9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ko-KR" dirty="0" smtClean="0"/>
              <a:t>(      )</a:t>
            </a:r>
            <a:r>
              <a:rPr lang="ko-KR" altLang="en-US" dirty="0" smtClean="0"/>
              <a:t>에 들어갈 말을 한 문장으로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ko-KR" altLang="en-US" dirty="0" smtClean="0"/>
              <a:t>기숙사 규칙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ko-KR" altLang="en-US" dirty="0" smtClean="0"/>
              <a:t>      안녕하십니까</a:t>
            </a:r>
            <a:r>
              <a:rPr lang="en-US" altLang="ko-KR" dirty="0" smtClean="0"/>
              <a:t>? </a:t>
            </a:r>
            <a:r>
              <a:rPr lang="ko-KR" altLang="en-US" dirty="0" smtClean="0"/>
              <a:t>기숙사에서 알려 드립니다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기숙사 안에서는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담배를 피우지 마시기 바랍니다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담배 불을 끄지 않고 버린 분도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기숙사는 여러 사람이 함께 사는 공간입니다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많은 사람들에게 피해가 되지 않게 해주십시오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기숙사 규칙을 꼭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지켜주셨으면 좋겠습니다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9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ko-KR" altLang="en-US" smtClean="0"/>
              <a:t>      저는 </a:t>
            </a:r>
            <a:r>
              <a:rPr lang="ko-KR" altLang="en-US" dirty="0" smtClean="0"/>
              <a:t>중국어를 공부하는 학생입니다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ko-KR" altLang="en-US" dirty="0" smtClean="0"/>
              <a:t>언어 교환 </a:t>
            </a:r>
            <a:r>
              <a:rPr lang="ko-KR" altLang="en-US" dirty="0" smtClean="0"/>
              <a:t>친구를 </a:t>
            </a:r>
            <a:r>
              <a:rPr lang="ko-KR" altLang="en-US" dirty="0" smtClean="0"/>
              <a:t>찾으려고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한국어를 가르쳐 드리겠습니다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관심 있으신 분은 </a:t>
            </a:r>
            <a:r>
              <a:rPr lang="ko-KR" altLang="en-US" dirty="0" smtClean="0"/>
              <a:t>연락 </a:t>
            </a:r>
            <a:r>
              <a:rPr lang="ko-KR" altLang="en-US" dirty="0" smtClean="0"/>
              <a:t>주시기 </a:t>
            </a:r>
            <a:r>
              <a:rPr lang="ko-KR" altLang="en-US" dirty="0" smtClean="0"/>
              <a:t>바랍니다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아래 제 전화번호입니다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dirty="0" smtClean="0"/>
              <a:t>  010-3379-8899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외워서 말하기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우리는 가을에 </a:t>
            </a:r>
            <a:r>
              <a:rPr lang="ko-KR" altLang="en-US" u="sng" dirty="0" smtClean="0">
                <a:solidFill>
                  <a:schemeClr val="accent2"/>
                </a:solidFill>
              </a:rPr>
              <a:t>결혼하려고 합니다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결혼하다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우리는 반장을 </a:t>
            </a:r>
            <a:r>
              <a:rPr lang="en-US" altLang="ko-KR" dirty="0" smtClean="0"/>
              <a:t>(                                     ). 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과 대표에게 교재비를 </a:t>
            </a:r>
            <a:r>
              <a:rPr lang="en-US" altLang="ko-KR" dirty="0" smtClean="0"/>
              <a:t>(                                  ). 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물을 낭비하면 안 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오늘부터 에너지를 </a:t>
            </a:r>
            <a:r>
              <a:rPr lang="en-US" altLang="ko-KR" dirty="0" smtClean="0"/>
              <a:t>(  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갑자기 시험이 연기되었습니다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친구들에게  </a:t>
            </a:r>
            <a:r>
              <a:rPr lang="en-US" altLang="ko-KR" dirty="0" smtClean="0"/>
              <a:t>(                                   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절약하다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청소하다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알리다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가입하다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찍다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뽑다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내다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교환하다</a:t>
            </a:r>
            <a:r>
              <a:rPr lang="en-US" altLang="ko-KR" sz="1200" dirty="0" smtClean="0"/>
              <a:t> 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우리는 가을에 </a:t>
            </a:r>
            <a:r>
              <a:rPr lang="ko-KR" altLang="en-US" u="sng" dirty="0" smtClean="0">
                <a:solidFill>
                  <a:schemeClr val="accent2"/>
                </a:solidFill>
              </a:rPr>
              <a:t>결혼하려고 합니다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결혼하다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나는 친구와 함께 한국 요리 동아리에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가입하려고 합니다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이번 가을에 아름다운 단풍 사진을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찍으려고 합니다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기숙사에 쓰레기가 많습니다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우리는 이번 주말에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청소하려고 합니다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치마가 너무 작습니다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백화점에 가서 치마를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교환하려고 합니다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친구가 여행을 가려고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경주를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추천하려고 합니다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우리는 반장을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뽑으려고 합니다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과 대표에게 교재비를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내려고 합니다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r>
              <a:rPr lang="en-US" altLang="ko-KR" dirty="0" smtClean="0"/>
              <a:t>  </a:t>
            </a:r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물을 낭비하면 안 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오늘부터 에너지를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절약하려고 합니다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갑자기 시험이 연기되었습니다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친구들에게 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알리려고 합니다</a:t>
            </a:r>
            <a:r>
              <a:rPr lang="en-US" altLang="ko-KR" dirty="0" smtClean="0"/>
              <a:t>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절약하다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청소하다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알리다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가입하다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찍다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뽑다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내다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교환하다</a:t>
            </a:r>
            <a:r>
              <a:rPr lang="en-US" altLang="ko-KR" sz="1200" dirty="0" smtClean="0"/>
              <a:t> 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내일 축제에 꼭 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참가하십시오 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참가하다</a:t>
            </a:r>
            <a:r>
              <a:rPr lang="en-US" altLang="ko-KR" dirty="0" smtClean="0"/>
              <a:t>) </a:t>
            </a:r>
          </a:p>
          <a:p>
            <a:pPr algn="just">
              <a:buNone/>
            </a:pPr>
            <a:r>
              <a:rPr lang="ko-KR" altLang="en-US" dirty="0" smtClean="0"/>
              <a:t>             교실에서 담배를 </a:t>
            </a:r>
            <a:r>
              <a:rPr lang="ko-KR" altLang="en-US" u="sng" dirty="0" smtClean="0">
                <a:solidFill>
                  <a:schemeClr val="accent2"/>
                </a:solidFill>
              </a:rPr>
              <a:t>피우지 마십시오</a:t>
            </a:r>
            <a:r>
              <a:rPr lang="en-US" altLang="ko-KR" dirty="0" smtClean="0"/>
              <a:t>.(</a:t>
            </a:r>
            <a:r>
              <a:rPr lang="ko-KR" altLang="en-US" dirty="0" smtClean="0"/>
              <a:t>피우다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오늘은 추석입니다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음식이 많이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마음껏 </a:t>
            </a:r>
            <a:r>
              <a:rPr lang="en-US" altLang="ko-KR" dirty="0" smtClean="0"/>
              <a:t>(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이곳에서 신을 </a:t>
            </a:r>
            <a:r>
              <a:rPr lang="en-US" altLang="ko-KR" dirty="0" smtClean="0"/>
              <a:t>(                          ). </a:t>
            </a:r>
            <a:r>
              <a:rPr lang="ko-KR" altLang="en-US" dirty="0" smtClean="0"/>
              <a:t>벗으십시오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이 신청서에 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전공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학번을 </a:t>
            </a:r>
            <a:r>
              <a:rPr lang="en-US" altLang="ko-KR" dirty="0" smtClean="0"/>
              <a:t>(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변기가 막혔습니다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en-US" altLang="ko-KR" dirty="0" smtClean="0"/>
              <a:t>(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아직 난방을 켜지 않았습니다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옷을 더 </a:t>
            </a:r>
            <a:r>
              <a:rPr lang="en-US" altLang="ko-KR" dirty="0" smtClean="0"/>
              <a:t>(                                 ). </a:t>
            </a:r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사</a:t>
            </a:r>
            <a:r>
              <a:rPr lang="ko-KR" altLang="en-US" sz="1200" dirty="0" smtClean="0"/>
              <a:t>용</a:t>
            </a:r>
            <a:r>
              <a:rPr lang="ko-KR" altLang="en-US" sz="1200" dirty="0" smtClean="0"/>
              <a:t>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떠들다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쓰다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이야기하다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조심하다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드시다</a:t>
            </a:r>
            <a:r>
              <a:rPr lang="en-US" altLang="ko-KR" sz="1200" dirty="0" smtClean="0"/>
              <a:t> , </a:t>
            </a:r>
            <a:r>
              <a:rPr lang="ko-KR" altLang="en-US" sz="1200" dirty="0" smtClean="0"/>
              <a:t>신다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입다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놓다 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내일 축제에 꼭 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참가하십시오 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참가하다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r>
              <a:rPr lang="ko-KR" altLang="en-US" dirty="0" smtClean="0"/>
              <a:t>             교실에서 담배를 </a:t>
            </a:r>
            <a:r>
              <a:rPr lang="ko-KR" altLang="en-US" u="sng" dirty="0" smtClean="0">
                <a:solidFill>
                  <a:schemeClr val="accent2"/>
                </a:solidFill>
              </a:rPr>
              <a:t>피우지 마십시오</a:t>
            </a:r>
            <a:r>
              <a:rPr lang="en-US" altLang="ko-KR" dirty="0" smtClean="0"/>
              <a:t>.(</a:t>
            </a:r>
            <a:r>
              <a:rPr lang="ko-KR" altLang="en-US" dirty="0" smtClean="0"/>
              <a:t>피우다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비가 와서 바닥이 미끄럽습니다</a:t>
            </a:r>
            <a:r>
              <a:rPr lang="en-US" altLang="ko-KR" dirty="0" smtClean="0"/>
              <a:t>. (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도서관은 여러 사람이 사용합니다</a:t>
            </a:r>
            <a:r>
              <a:rPr lang="en-US" altLang="ko-KR" dirty="0" smtClean="0"/>
              <a:t>.  (                                 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음료수를  다 마시고 컵을 제자리에 </a:t>
            </a:r>
            <a:r>
              <a:rPr lang="en-US" altLang="ko-KR" dirty="0" smtClean="0"/>
              <a:t>(                               ). </a:t>
            </a:r>
          </a:p>
          <a:p>
            <a:pPr algn="just">
              <a:buNone/>
            </a:pPr>
            <a:r>
              <a:rPr lang="en-US" altLang="ko-KR" dirty="0" smtClean="0"/>
              <a:t> </a:t>
            </a:r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저 사람은 입이 가볍습니다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비밀을 </a:t>
            </a:r>
            <a:r>
              <a:rPr lang="en-US" altLang="ko-KR" dirty="0" smtClean="0"/>
              <a:t>(                                     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사</a:t>
            </a:r>
            <a:r>
              <a:rPr lang="ko-KR" altLang="en-US" sz="1200" dirty="0" smtClean="0"/>
              <a:t>용</a:t>
            </a:r>
            <a:r>
              <a:rPr lang="ko-KR" altLang="en-US" sz="1200" dirty="0" smtClean="0"/>
              <a:t>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떠들다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쓰다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이야기하다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조심하다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드시다</a:t>
            </a:r>
            <a:r>
              <a:rPr lang="en-US" altLang="ko-KR" sz="1200" dirty="0" smtClean="0"/>
              <a:t> , </a:t>
            </a:r>
            <a:r>
              <a:rPr lang="ko-KR" altLang="en-US" sz="1200" dirty="0" smtClean="0"/>
              <a:t>신다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입다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놓다 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내일 축제에 꼭 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참가하십시오 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참가하다</a:t>
            </a:r>
            <a:r>
              <a:rPr lang="en-US" altLang="ko-KR" dirty="0" smtClean="0"/>
              <a:t>)/ </a:t>
            </a:r>
            <a:r>
              <a:rPr lang="ko-KR" altLang="en-US" dirty="0" smtClean="0"/>
              <a:t>교실에서 담배를 </a:t>
            </a:r>
            <a:r>
              <a:rPr lang="ko-KR" altLang="en-US" u="sng" dirty="0" smtClean="0">
                <a:solidFill>
                  <a:schemeClr val="accent2"/>
                </a:solidFill>
              </a:rPr>
              <a:t>피우지 마십시오</a:t>
            </a:r>
            <a:r>
              <a:rPr lang="en-US" altLang="ko-KR" dirty="0" smtClean="0"/>
              <a:t>.(</a:t>
            </a:r>
            <a:r>
              <a:rPr lang="ko-KR" altLang="en-US" dirty="0" smtClean="0"/>
              <a:t>피우다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오늘은 추석입니다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음식이 많이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마음껏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드십시오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이곳에서 신을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신지 마십시오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벗으십시오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이 신청서에 이름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전공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학번을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쓰십시오</a:t>
            </a:r>
            <a:r>
              <a:rPr lang="en-US" altLang="ko-KR" dirty="0" smtClean="0"/>
              <a:t>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변기가 막혔습니다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사용하지 마십시오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아직 난방을 켜지 않았습니다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옷을 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입으십시오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비가 와서 바닥이 미끄럽습니다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조심하십시오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도서관은 여러 사람이 사용합니다</a:t>
            </a:r>
            <a:r>
              <a:rPr lang="en-US" altLang="ko-KR" dirty="0" smtClean="0"/>
              <a:t>.  (</a:t>
            </a:r>
            <a:r>
              <a:rPr lang="ko-KR" altLang="en-US" dirty="0" smtClean="0">
                <a:solidFill>
                  <a:schemeClr val="accent2"/>
                </a:solidFill>
              </a:rPr>
              <a:t>떠들지 마십시오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음료수를  다 마시고 컵을 제자리에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놓으십시오</a:t>
            </a:r>
            <a:r>
              <a:rPr lang="en-US" altLang="ko-KR" dirty="0" smtClean="0"/>
              <a:t>). </a:t>
            </a:r>
          </a:p>
          <a:p>
            <a:pPr algn="just">
              <a:buNone/>
            </a:pPr>
            <a:r>
              <a:rPr lang="en-US" altLang="ko-KR" dirty="0" smtClean="0"/>
              <a:t> </a:t>
            </a:r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저 사람은 입이 가볍습니다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비밀을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이야기하지 마십시오</a:t>
            </a:r>
            <a:r>
              <a:rPr lang="en-US" altLang="ko-KR" dirty="0" smtClean="0"/>
              <a:t>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사용하다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떠들다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쓰다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이야기하다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조심하다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드시다</a:t>
            </a:r>
            <a:r>
              <a:rPr lang="en-US" altLang="ko-KR" sz="1200" dirty="0" smtClean="0"/>
              <a:t> , </a:t>
            </a:r>
            <a:r>
              <a:rPr lang="ko-KR" altLang="en-US" sz="1200" dirty="0" smtClean="0"/>
              <a:t>신다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입다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놓다 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내일 특별활동에 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참가해 주십시오</a:t>
            </a:r>
            <a:r>
              <a:rPr lang="en-US" altLang="ko-KR" dirty="0" smtClean="0"/>
              <a:t>/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참가해주시기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참가하다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아름다운 여행 장소를 </a:t>
            </a:r>
            <a:r>
              <a:rPr lang="en-US" altLang="ko-KR" dirty="0" smtClean="0"/>
              <a:t>(                             /             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휴대폰을 진동으로 </a:t>
            </a:r>
            <a:r>
              <a:rPr lang="en-US" altLang="ko-KR" dirty="0" smtClean="0"/>
              <a:t>(                             /             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요리가 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요리실을 </a:t>
            </a:r>
            <a:r>
              <a:rPr lang="en-US" altLang="ko-KR" dirty="0" smtClean="0"/>
              <a:t>(                             /   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내일 시험이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오지 않은 친구들에게  </a:t>
            </a:r>
            <a:r>
              <a:rPr lang="en-US" altLang="ko-KR" dirty="0" smtClean="0"/>
              <a:t>(                   /                        ).</a:t>
            </a:r>
          </a:p>
          <a:p>
            <a:pPr algn="just">
              <a:buNone/>
            </a:pPr>
            <a:r>
              <a:rPr lang="en-US" altLang="ko-KR" dirty="0" smtClean="0"/>
              <a:t> </a:t>
            </a:r>
          </a:p>
          <a:p>
            <a:pPr algn="just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결혼식 촬영이 있습니다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앞에서 잠깐 </a:t>
            </a:r>
            <a:r>
              <a:rPr lang="en-US" altLang="ko-KR" dirty="0" smtClean="0"/>
              <a:t>(                             /                         ).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기다리다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정리하다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게시하다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끄다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선물하다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 </a:t>
            </a:r>
            <a:r>
              <a:rPr lang="ko-KR" altLang="en-US" sz="1200" dirty="0" smtClean="0"/>
              <a:t>알리다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가다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</a:t>
            </a:r>
            <a:r>
              <a:rPr lang="ko-KR" altLang="en-US" dirty="0" smtClean="0"/>
              <a:t>처럼 다음에서 알맞은 단어를 골라 문장을 완성하십시오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   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  </a:t>
            </a:r>
            <a:r>
              <a:rPr lang="ko-KR" altLang="en-US" dirty="0" smtClean="0"/>
              <a:t>내일 특별활동에 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참가해 주십시오</a:t>
            </a:r>
            <a:r>
              <a:rPr lang="en-US" altLang="ko-KR" dirty="0" smtClean="0"/>
              <a:t>/ </a:t>
            </a:r>
            <a:r>
              <a:rPr lang="ko-KR" altLang="en-US" u="sng" dirty="0" smtClean="0">
                <a:solidFill>
                  <a:schemeClr val="accent2"/>
                </a:solidFill>
              </a:rPr>
              <a:t>참가해주시기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참가하다</a:t>
            </a:r>
            <a:r>
              <a:rPr lang="en-US" altLang="ko-KR" dirty="0" smtClean="0"/>
              <a:t>)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식당은 </a:t>
            </a:r>
            <a:r>
              <a:rPr lang="en-US" altLang="ko-KR" dirty="0" smtClean="0"/>
              <a:t>3</a:t>
            </a:r>
            <a:r>
              <a:rPr lang="ko-KR" altLang="en-US" dirty="0" smtClean="0"/>
              <a:t>층에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아래로 </a:t>
            </a:r>
            <a:r>
              <a:rPr lang="en-US" altLang="ko-KR" dirty="0" smtClean="0"/>
              <a:t>(                             /  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7. </a:t>
            </a:r>
            <a:r>
              <a:rPr lang="ko-KR" altLang="en-US" dirty="0" smtClean="0"/>
              <a:t>내일은 스승의 날입니다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카네이션을 </a:t>
            </a:r>
            <a:r>
              <a:rPr lang="en-US" altLang="ko-KR" dirty="0" smtClean="0"/>
              <a:t>(                          /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에너지를 절약해야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불을 </a:t>
            </a:r>
            <a:r>
              <a:rPr lang="en-US" altLang="ko-KR" dirty="0" smtClean="0"/>
              <a:t>(                             /                           ).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>
              <a:buNone/>
            </a:pPr>
            <a:r>
              <a:rPr lang="en-US" altLang="ko-KR" dirty="0" smtClean="0"/>
              <a:t>9. </a:t>
            </a:r>
            <a:r>
              <a:rPr lang="ko-KR" altLang="en-US" dirty="0" smtClean="0"/>
              <a:t>지갑을 잃어버렸습니다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게시판에 </a:t>
            </a:r>
            <a:r>
              <a:rPr lang="en-US" altLang="ko-KR" dirty="0" smtClean="0"/>
              <a:t>(                             /                          ).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형성 평가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9888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기다리다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추천하다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정리하다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게시하다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끄다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선물하다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바꾸다</a:t>
            </a:r>
            <a:r>
              <a:rPr lang="en-US" altLang="ko-KR" sz="1200" dirty="0" smtClean="0"/>
              <a:t>,  </a:t>
            </a:r>
            <a:r>
              <a:rPr lang="ko-KR" altLang="en-US" sz="1200" dirty="0" smtClean="0"/>
              <a:t>알리다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가다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1123</TotalTime>
  <Words>2126</Words>
  <Application>Microsoft Office PowerPoint</Application>
  <PresentationFormat>화면 슬라이드 쇼(4:3)</PresentationFormat>
  <Paragraphs>352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광장</vt:lpstr>
      <vt:lpstr>어휘 10강 </vt:lpstr>
      <vt:lpstr>어휘 형성 평가 1 </vt:lpstr>
      <vt:lpstr>어휘 형성 평가 1 </vt:lpstr>
      <vt:lpstr>어휘 형성 평가 1 </vt:lpstr>
      <vt:lpstr>어휘 형성 평가 2 </vt:lpstr>
      <vt:lpstr>어휘 형성 평가 2 </vt:lpstr>
      <vt:lpstr>어휘 형성 평가 2 </vt:lpstr>
      <vt:lpstr>어휘 형성 평가 3 </vt:lpstr>
      <vt:lpstr>어휘 형성 평가 3 </vt:lpstr>
      <vt:lpstr>어휘 형성 평가 3 </vt:lpstr>
      <vt:lpstr>어휘 형성 평가 4 </vt:lpstr>
      <vt:lpstr>어휘 형성 평가 4 </vt:lpstr>
      <vt:lpstr>어휘 형성 평가 4 </vt:lpstr>
      <vt:lpstr>어휘 형성 평가 5 </vt:lpstr>
      <vt:lpstr>어휘 형성 평가 5 </vt:lpstr>
      <vt:lpstr>어휘 형성 평가 5 </vt:lpstr>
      <vt:lpstr>어휘 형성 평가 6 </vt:lpstr>
      <vt:lpstr>어휘 형성 평가 6 </vt:lpstr>
      <vt:lpstr>어휘 형성 평가 7 </vt:lpstr>
      <vt:lpstr>어휘 형성 평가 7 </vt:lpstr>
      <vt:lpstr>어휘 형성 평가 8 </vt:lpstr>
      <vt:lpstr>어휘 형성 평가 8 </vt:lpstr>
      <vt:lpstr>어휘 형성 평가 9 </vt:lpstr>
      <vt:lpstr>어휘 형성 평가 9 </vt:lpstr>
      <vt:lpstr>받아쓰기 - 외워서 말하기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125</cp:revision>
  <dcterms:created xsi:type="dcterms:W3CDTF">2015-12-23T08:00:19Z</dcterms:created>
  <dcterms:modified xsi:type="dcterms:W3CDTF">2016-02-19T09:01:02Z</dcterms:modified>
</cp:coreProperties>
</file>