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57" r:id="rId3"/>
    <p:sldId id="258" r:id="rId4"/>
    <p:sldId id="265" r:id="rId5"/>
    <p:sldId id="266" r:id="rId6"/>
    <p:sldId id="268" r:id="rId7"/>
    <p:sldId id="267" r:id="rId8"/>
    <p:sldId id="270" r:id="rId9"/>
    <p:sldId id="269" r:id="rId10"/>
    <p:sldId id="288" r:id="rId11"/>
    <p:sldId id="271" r:id="rId12"/>
    <p:sldId id="289" r:id="rId13"/>
    <p:sldId id="273" r:id="rId14"/>
    <p:sldId id="290" r:id="rId15"/>
    <p:sldId id="291" r:id="rId16"/>
    <p:sldId id="274" r:id="rId17"/>
    <p:sldId id="275" r:id="rId18"/>
    <p:sldId id="292" r:id="rId19"/>
    <p:sldId id="276" r:id="rId20"/>
    <p:sldId id="293" r:id="rId21"/>
    <p:sldId id="282" r:id="rId22"/>
    <p:sldId id="283" r:id="rId23"/>
    <p:sldId id="284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2016-02-18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kr.clipart.me/human-people/student-vector-character-20983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dirty="0" smtClean="0"/>
              <a:t> 3</a:t>
            </a:r>
            <a:r>
              <a:rPr lang="ko-KR" altLang="en-US" dirty="0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4, 5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61</a:t>
            </a:r>
            <a:r>
              <a:rPr lang="ko-KR" altLang="en-US" smtClean="0"/>
              <a:t>개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낮</a:t>
            </a:r>
            <a:r>
              <a:rPr lang="ko-KR" altLang="en-US" dirty="0" smtClean="0"/>
              <a:t>에는 학교에서 한국어를 공부합니다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밤</a:t>
            </a:r>
            <a:r>
              <a:rPr lang="ko-KR" altLang="en-US" dirty="0" smtClean="0"/>
              <a:t>에는 기숙사에서 과제를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기숙사의 세탁기는 </a:t>
            </a:r>
            <a:r>
              <a:rPr lang="ko-KR" altLang="en-US" dirty="0" smtClean="0">
                <a:solidFill>
                  <a:schemeClr val="accent2"/>
                </a:solidFill>
              </a:rPr>
              <a:t>무료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세탁소는 </a:t>
            </a:r>
            <a:r>
              <a:rPr lang="ko-KR" altLang="en-US" dirty="0" smtClean="0">
                <a:solidFill>
                  <a:schemeClr val="accent2"/>
                </a:solidFill>
              </a:rPr>
              <a:t>유료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12</a:t>
            </a:r>
            <a:r>
              <a:rPr lang="ko-KR" altLang="en-US" dirty="0" smtClean="0"/>
              <a:t>월 </a:t>
            </a:r>
            <a:r>
              <a:rPr lang="ko-KR" altLang="en-US" dirty="0" smtClean="0">
                <a:solidFill>
                  <a:schemeClr val="accent2"/>
                </a:solidFill>
              </a:rPr>
              <a:t>이전</a:t>
            </a:r>
            <a:r>
              <a:rPr lang="ko-KR" altLang="en-US" dirty="0" smtClean="0"/>
              <a:t>은 난방을 </a:t>
            </a:r>
            <a:r>
              <a:rPr lang="ko-KR" altLang="en-US" dirty="0" smtClean="0">
                <a:solidFill>
                  <a:schemeClr val="accent2"/>
                </a:solidFill>
              </a:rPr>
              <a:t>끕니다</a:t>
            </a:r>
            <a:r>
              <a:rPr lang="en-US" altLang="ko-KR" dirty="0" smtClean="0"/>
              <a:t>. 12</a:t>
            </a:r>
            <a:r>
              <a:rPr lang="ko-KR" altLang="en-US" dirty="0" smtClean="0"/>
              <a:t>월 </a:t>
            </a:r>
            <a:r>
              <a:rPr lang="ko-KR" altLang="en-US" dirty="0" smtClean="0">
                <a:solidFill>
                  <a:schemeClr val="accent2"/>
                </a:solidFill>
              </a:rPr>
              <a:t>이후</a:t>
            </a:r>
            <a:r>
              <a:rPr lang="ko-KR" altLang="en-US" dirty="0" smtClean="0"/>
              <a:t>에 난방을 </a:t>
            </a:r>
            <a:r>
              <a:rPr lang="ko-KR" altLang="en-US" dirty="0" smtClean="0">
                <a:solidFill>
                  <a:schemeClr val="accent2"/>
                </a:solidFill>
              </a:rPr>
              <a:t>켭니다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9</a:t>
            </a:r>
            <a:r>
              <a:rPr lang="ko-KR" altLang="en-US" dirty="0" smtClean="0"/>
              <a:t>시에 강당 문을 </a:t>
            </a:r>
            <a:r>
              <a:rPr lang="ko-KR" altLang="en-US" dirty="0" smtClean="0">
                <a:solidFill>
                  <a:schemeClr val="accent2"/>
                </a:solidFill>
              </a:rPr>
              <a:t>엽니다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오후 </a:t>
            </a:r>
            <a:r>
              <a:rPr lang="en-US" altLang="ko-KR" dirty="0" smtClean="0"/>
              <a:t>6</a:t>
            </a:r>
            <a:r>
              <a:rPr lang="ko-KR" altLang="en-US" dirty="0" smtClean="0"/>
              <a:t>시에 문을 </a:t>
            </a:r>
            <a:r>
              <a:rPr lang="ko-KR" altLang="en-US" dirty="0" smtClean="0">
                <a:solidFill>
                  <a:schemeClr val="accent2"/>
                </a:solidFill>
              </a:rPr>
              <a:t>잠급니다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기숙사에 </a:t>
            </a:r>
            <a:r>
              <a:rPr lang="ko-KR" altLang="en-US" dirty="0" smtClean="0">
                <a:solidFill>
                  <a:schemeClr val="accent2"/>
                </a:solidFill>
              </a:rPr>
              <a:t>들어갑니다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 후에 </a:t>
            </a:r>
            <a:r>
              <a:rPr lang="ko-KR" altLang="en-US" dirty="0" smtClean="0">
                <a:solidFill>
                  <a:schemeClr val="accent2"/>
                </a:solidFill>
              </a:rPr>
              <a:t>나오려고 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서점은 몇 시에 문을 </a:t>
            </a:r>
            <a:r>
              <a:rPr lang="ko-KR" altLang="en-US" dirty="0" smtClean="0">
                <a:solidFill>
                  <a:schemeClr val="accent2"/>
                </a:solidFill>
              </a:rPr>
              <a:t>열고 </a:t>
            </a:r>
            <a:r>
              <a:rPr lang="ko-KR" altLang="en-US" dirty="0" smtClean="0"/>
              <a:t>몇 시에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)</a:t>
            </a:r>
            <a:r>
              <a:rPr lang="en-US" altLang="ko-KR" dirty="0" smtClean="0"/>
              <a:t>?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 등산합니까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여러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사람</a:t>
            </a:r>
            <a:r>
              <a:rPr lang="ko-KR" altLang="en-US" dirty="0" smtClean="0"/>
              <a:t>과 같이 합니까</a:t>
            </a:r>
            <a:r>
              <a:rPr lang="en-US" altLang="ko-KR" dirty="0" smtClean="0"/>
              <a:t>?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빨래를 하려고 옷을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en-US" altLang="ko-KR" dirty="0" smtClean="0"/>
              <a:t>.</a:t>
            </a:r>
            <a:r>
              <a:rPr lang="ko-KR" altLang="en-US" dirty="0" smtClean="0"/>
              <a:t>  다른 옷을 </a:t>
            </a:r>
            <a:r>
              <a:rPr lang="ko-KR" altLang="en-US" dirty="0" smtClean="0">
                <a:solidFill>
                  <a:schemeClr val="accent2"/>
                </a:solidFill>
              </a:rPr>
              <a:t>입습니다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음료수를 </a:t>
            </a:r>
            <a:r>
              <a:rPr lang="ko-KR" altLang="en-US" dirty="0" smtClean="0">
                <a:solidFill>
                  <a:schemeClr val="accent2"/>
                </a:solidFill>
              </a:rPr>
              <a:t>제자리</a:t>
            </a:r>
            <a:r>
              <a:rPr lang="ko-KR" altLang="en-US" dirty="0" smtClean="0"/>
              <a:t>에 놓았습니까</a:t>
            </a:r>
            <a:r>
              <a:rPr lang="en-US" altLang="ko-KR" dirty="0" smtClean="0"/>
              <a:t>?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)</a:t>
            </a:r>
            <a:r>
              <a:rPr lang="ko-KR" altLang="en-US" dirty="0" smtClean="0"/>
              <a:t>에 놓았습니까</a:t>
            </a:r>
            <a:r>
              <a:rPr lang="en-US" altLang="ko-KR" dirty="0" smtClean="0"/>
              <a:t>?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)</a:t>
            </a:r>
            <a:r>
              <a:rPr lang="ko-KR" altLang="en-US" dirty="0" smtClean="0"/>
              <a:t> 들어온 사람은 누구입니까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 마지막</a:t>
            </a:r>
            <a:r>
              <a:rPr lang="ko-KR" altLang="en-US" dirty="0" smtClean="0"/>
              <a:t>으로 나간 사람은 누구입니까</a:t>
            </a:r>
            <a:r>
              <a:rPr lang="en-US" altLang="ko-KR" dirty="0" smtClean="0"/>
              <a:t>?</a:t>
            </a:r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서점은 몇 시에 문을 </a:t>
            </a:r>
            <a:r>
              <a:rPr lang="ko-KR" altLang="en-US" dirty="0" smtClean="0">
                <a:solidFill>
                  <a:schemeClr val="accent2"/>
                </a:solidFill>
              </a:rPr>
              <a:t>열고 </a:t>
            </a:r>
            <a:r>
              <a:rPr lang="ko-KR" altLang="en-US" dirty="0" smtClean="0"/>
              <a:t>몇 시에 </a:t>
            </a:r>
            <a:r>
              <a:rPr lang="ko-KR" altLang="en-US" dirty="0" smtClean="0">
                <a:solidFill>
                  <a:schemeClr val="accent2"/>
                </a:solidFill>
              </a:rPr>
              <a:t>닫습니까</a:t>
            </a:r>
            <a:r>
              <a:rPr lang="en-US" altLang="ko-KR" dirty="0" smtClean="0"/>
              <a:t>?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혼자</a:t>
            </a:r>
            <a:r>
              <a:rPr lang="ko-KR" altLang="en-US" dirty="0" smtClean="0"/>
              <a:t> 등산합니까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여러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사람</a:t>
            </a:r>
            <a:r>
              <a:rPr lang="ko-KR" altLang="en-US" dirty="0" smtClean="0"/>
              <a:t>과 같이 합니까</a:t>
            </a:r>
            <a:r>
              <a:rPr lang="en-US" altLang="ko-KR" dirty="0" smtClean="0"/>
              <a:t>?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빨래를 하려고 옷을 </a:t>
            </a:r>
            <a:r>
              <a:rPr lang="ko-KR" altLang="en-US" dirty="0" smtClean="0">
                <a:solidFill>
                  <a:schemeClr val="accent2"/>
                </a:solidFill>
              </a:rPr>
              <a:t>벗습니다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 다른 옷을 </a:t>
            </a:r>
            <a:r>
              <a:rPr lang="ko-KR" altLang="en-US" dirty="0" smtClean="0">
                <a:solidFill>
                  <a:schemeClr val="accent2"/>
                </a:solidFill>
              </a:rPr>
              <a:t>입습니다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음료수를 </a:t>
            </a:r>
            <a:r>
              <a:rPr lang="ko-KR" altLang="en-US" dirty="0" smtClean="0">
                <a:solidFill>
                  <a:schemeClr val="accent2"/>
                </a:solidFill>
              </a:rPr>
              <a:t>제자리</a:t>
            </a:r>
            <a:r>
              <a:rPr lang="ko-KR" altLang="en-US" dirty="0" smtClean="0"/>
              <a:t>에 놓았습니까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다른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자리</a:t>
            </a:r>
            <a:r>
              <a:rPr lang="ko-KR" altLang="en-US" dirty="0" smtClean="0"/>
              <a:t>에 놓았습니까</a:t>
            </a:r>
            <a:r>
              <a:rPr lang="en-US" altLang="ko-KR" dirty="0" smtClean="0"/>
              <a:t>?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</a:t>
            </a:r>
            <a:r>
              <a:rPr lang="ko-KR" altLang="en-US" dirty="0" smtClean="0">
                <a:solidFill>
                  <a:schemeClr val="accent2"/>
                </a:solidFill>
              </a:rPr>
              <a:t> 처음</a:t>
            </a:r>
            <a:r>
              <a:rPr lang="ko-KR" altLang="en-US" dirty="0" smtClean="0"/>
              <a:t> 들어온 사람은 누구입니까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err="1" smtClean="0">
                <a:solidFill>
                  <a:schemeClr val="accent2"/>
                </a:solidFill>
              </a:rPr>
              <a:t>마지막</a:t>
            </a:r>
            <a:r>
              <a:rPr lang="ko-KR" altLang="en-US" dirty="0" err="1" smtClean="0"/>
              <a:t>으로나간</a:t>
            </a:r>
            <a:r>
              <a:rPr lang="ko-KR" altLang="en-US" dirty="0" smtClean="0"/>
              <a:t> 사람은 누구입니까</a:t>
            </a:r>
            <a:r>
              <a:rPr lang="en-US" altLang="ko-KR" dirty="0" smtClean="0"/>
              <a:t>?</a:t>
            </a:r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눈</a:t>
            </a:r>
            <a:r>
              <a:rPr lang="ko-KR" altLang="en-US" dirty="0" smtClean="0"/>
              <a:t>이 와서 도서관 앞이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)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강당에서는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신지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다음 주까지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내십시오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교실 </a:t>
            </a:r>
            <a:r>
              <a:rPr lang="ko-KR" altLang="en-US" dirty="0" smtClean="0">
                <a:solidFill>
                  <a:schemeClr val="accent2"/>
                </a:solidFill>
              </a:rPr>
              <a:t>불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끄고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문</a:t>
            </a:r>
            <a:r>
              <a:rPr lang="ko-KR" altLang="en-US" dirty="0" smtClean="0"/>
              <a:t>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강당에서는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피우지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눈</a:t>
            </a:r>
            <a:r>
              <a:rPr lang="ko-KR" altLang="en-US" dirty="0" smtClean="0"/>
              <a:t>이 와서 도서관 앞이 </a:t>
            </a:r>
            <a:r>
              <a:rPr lang="ko-KR" altLang="en-US" dirty="0" smtClean="0">
                <a:solidFill>
                  <a:schemeClr val="accent2"/>
                </a:solidFill>
              </a:rPr>
              <a:t>미끄럽습니다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강당에서는 </a:t>
            </a:r>
            <a:r>
              <a:rPr lang="ko-KR" altLang="en-US" dirty="0" smtClean="0">
                <a:solidFill>
                  <a:schemeClr val="accent2"/>
                </a:solidFill>
              </a:rPr>
              <a:t>신발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신지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다음 주까지 </a:t>
            </a:r>
            <a:r>
              <a:rPr lang="ko-KR" altLang="en-US" dirty="0" smtClean="0">
                <a:solidFill>
                  <a:schemeClr val="accent2"/>
                </a:solidFill>
              </a:rPr>
              <a:t>과제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내십시오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교실 </a:t>
            </a:r>
            <a:r>
              <a:rPr lang="ko-KR" altLang="en-US" dirty="0" smtClean="0">
                <a:solidFill>
                  <a:schemeClr val="accent2"/>
                </a:solidFill>
              </a:rPr>
              <a:t>불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끄고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문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닫으십시오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강당에서는 </a:t>
            </a:r>
            <a:r>
              <a:rPr lang="ko-KR" altLang="en-US" dirty="0" smtClean="0">
                <a:solidFill>
                  <a:schemeClr val="accent2"/>
                </a:solidFill>
              </a:rPr>
              <a:t>담배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피우지</a:t>
            </a:r>
            <a:r>
              <a:rPr lang="ko-KR" altLang="en-US" dirty="0" smtClean="0"/>
              <a:t> 마십시오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다음 주까지 </a:t>
            </a:r>
            <a:r>
              <a:rPr lang="ko-KR" altLang="en-US" dirty="0" smtClean="0">
                <a:solidFill>
                  <a:schemeClr val="accent2"/>
                </a:solidFill>
              </a:rPr>
              <a:t>교재비</a:t>
            </a:r>
            <a:r>
              <a:rPr lang="ko-KR" altLang="en-US" dirty="0" smtClean="0"/>
              <a:t>를 </a:t>
            </a:r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에게 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열람실</a:t>
            </a:r>
            <a:r>
              <a:rPr lang="ko-KR" altLang="en-US" dirty="0" smtClean="0"/>
              <a:t>은 공부를 하는 곳입니다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를 마시면 안됩니다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학번</a:t>
            </a:r>
            <a:r>
              <a:rPr lang="ko-KR" altLang="en-US" dirty="0" smtClean="0"/>
              <a:t>과 이름을 써서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하십시오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교실 </a:t>
            </a:r>
            <a:r>
              <a:rPr lang="ko-KR" altLang="en-US" dirty="0" smtClean="0"/>
              <a:t>밖 </a:t>
            </a:r>
            <a:r>
              <a:rPr lang="ko-KR" altLang="en-US" dirty="0" smtClean="0">
                <a:solidFill>
                  <a:schemeClr val="accent2"/>
                </a:solidFill>
              </a:rPr>
              <a:t>복도</a:t>
            </a:r>
            <a:r>
              <a:rPr lang="ko-KR" altLang="en-US" dirty="0" smtClean="0"/>
              <a:t>에서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</a:t>
            </a:r>
            <a:r>
              <a:rPr lang="ko-KR" altLang="en-US" dirty="0" smtClean="0"/>
              <a:t>이 선생님 말씀을 듣고 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저는</a:t>
            </a:r>
            <a:r>
              <a:rPr lang="ko-KR" altLang="en-US" dirty="0" smtClean="0">
                <a:solidFill>
                  <a:schemeClr val="accent2"/>
                </a:solidFill>
              </a:rPr>
              <a:t> 학생회</a:t>
            </a:r>
            <a:r>
              <a:rPr lang="ko-KR" altLang="en-US" dirty="0" smtClean="0"/>
              <a:t>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)</a:t>
            </a:r>
            <a:r>
              <a:rPr lang="ko-KR" altLang="en-US" dirty="0" smtClean="0"/>
              <a:t> 싶습니다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다음 주까지 </a:t>
            </a:r>
            <a:r>
              <a:rPr lang="ko-KR" altLang="en-US" dirty="0" smtClean="0">
                <a:solidFill>
                  <a:schemeClr val="accent2"/>
                </a:solidFill>
              </a:rPr>
              <a:t>교재비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과대표</a:t>
            </a:r>
            <a:r>
              <a:rPr lang="ko-KR" altLang="en-US" dirty="0" smtClean="0"/>
              <a:t>에게 주십시오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열람실</a:t>
            </a:r>
            <a:r>
              <a:rPr lang="ko-KR" altLang="en-US" dirty="0" smtClean="0"/>
              <a:t>은 공부를 하는 곳입니다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음료수</a:t>
            </a:r>
            <a:r>
              <a:rPr lang="ko-KR" altLang="en-US" dirty="0" smtClean="0"/>
              <a:t>를 마시면 안됩니다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학번</a:t>
            </a:r>
            <a:r>
              <a:rPr lang="ko-KR" altLang="en-US" dirty="0" smtClean="0"/>
              <a:t>과 이름을 써서 </a:t>
            </a:r>
            <a:r>
              <a:rPr lang="ko-KR" altLang="en-US" dirty="0" smtClean="0">
                <a:solidFill>
                  <a:schemeClr val="accent2"/>
                </a:solidFill>
              </a:rPr>
              <a:t>신청</a:t>
            </a:r>
            <a:r>
              <a:rPr lang="ko-KR" altLang="en-US" dirty="0" smtClean="0"/>
              <a:t>하십시오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smtClean="0"/>
              <a:t>교실 </a:t>
            </a:r>
            <a:r>
              <a:rPr lang="ko-KR" altLang="en-US" smtClean="0"/>
              <a:t>밖 </a:t>
            </a:r>
            <a:r>
              <a:rPr lang="ko-KR" altLang="en-US" smtClean="0">
                <a:solidFill>
                  <a:schemeClr val="accent2"/>
                </a:solidFill>
              </a:rPr>
              <a:t>복도</a:t>
            </a:r>
            <a:r>
              <a:rPr lang="ko-KR" altLang="en-US" smtClean="0"/>
              <a:t>에서 </a:t>
            </a:r>
            <a:r>
              <a:rPr lang="ko-KR" altLang="en-US" dirty="0" smtClean="0">
                <a:solidFill>
                  <a:schemeClr val="accent2"/>
                </a:solidFill>
              </a:rPr>
              <a:t>여러 사람</a:t>
            </a:r>
            <a:r>
              <a:rPr lang="ko-KR" altLang="en-US" dirty="0" smtClean="0"/>
              <a:t>이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선생님 말씀을 듣고 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저는</a:t>
            </a:r>
            <a:r>
              <a:rPr lang="ko-KR" altLang="en-US" dirty="0" smtClean="0">
                <a:solidFill>
                  <a:schemeClr val="accent2"/>
                </a:solidFill>
              </a:rPr>
              <a:t> 학생회</a:t>
            </a:r>
            <a:r>
              <a:rPr lang="ko-KR" altLang="en-US" dirty="0" smtClean="0"/>
              <a:t>에 </a:t>
            </a:r>
            <a:r>
              <a:rPr lang="ko-KR" altLang="en-US" dirty="0" smtClean="0">
                <a:solidFill>
                  <a:schemeClr val="accent2"/>
                </a:solidFill>
              </a:rPr>
              <a:t>들어가고</a:t>
            </a:r>
            <a:r>
              <a:rPr lang="ko-KR" altLang="en-US" dirty="0" smtClean="0"/>
              <a:t> 싶습니다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추석에 고향에 가서 음식을 </a:t>
            </a:r>
            <a:r>
              <a:rPr lang="ko-KR" altLang="en-US" dirty="0" smtClean="0">
                <a:solidFill>
                  <a:schemeClr val="accent2"/>
                </a:solidFill>
              </a:rPr>
              <a:t>마음껏</a:t>
            </a:r>
            <a:r>
              <a:rPr lang="ko-KR" altLang="en-US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). 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운동화를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마음껏 </a:t>
            </a:r>
            <a:r>
              <a:rPr lang="ko-KR" altLang="en-US" dirty="0" smtClean="0">
                <a:solidFill>
                  <a:schemeClr val="accent2"/>
                </a:solidFill>
              </a:rPr>
              <a:t>뛰고</a:t>
            </a:r>
            <a:r>
              <a:rPr lang="ko-KR" altLang="en-US" dirty="0" smtClean="0"/>
              <a:t> 놀았습니다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집에 동생이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en-US" altLang="ko-KR" dirty="0" smtClean="0"/>
              <a:t>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en-US" altLang="ko-KR" dirty="0" smtClean="0"/>
              <a:t>. </a:t>
            </a:r>
            <a:r>
              <a:rPr lang="ko-KR" altLang="en-US" dirty="0" smtClean="0"/>
              <a:t>부모님도 </a:t>
            </a:r>
            <a:r>
              <a:rPr lang="ko-KR" altLang="en-US" dirty="0" smtClean="0">
                <a:solidFill>
                  <a:schemeClr val="accent2"/>
                </a:solidFill>
              </a:rPr>
              <a:t>계십니다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다음 주에 있는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</a:t>
            </a:r>
            <a:r>
              <a:rPr lang="ko-KR" altLang="en-US" dirty="0" smtClean="0"/>
              <a:t>에 </a:t>
            </a:r>
            <a:r>
              <a:rPr lang="ko-KR" altLang="en-US" dirty="0" smtClean="0">
                <a:solidFill>
                  <a:schemeClr val="accent2"/>
                </a:solidFill>
              </a:rPr>
              <a:t>참여하려고</a:t>
            </a:r>
            <a:r>
              <a:rPr lang="ko-KR" altLang="en-US" dirty="0" smtClean="0"/>
              <a:t>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선생님께서 수업 </a:t>
            </a:r>
            <a:r>
              <a:rPr lang="ko-KR" altLang="en-US" dirty="0" smtClean="0">
                <a:solidFill>
                  <a:schemeClr val="accent2"/>
                </a:solidFill>
              </a:rPr>
              <a:t>중</a:t>
            </a:r>
            <a:r>
              <a:rPr lang="ko-KR" altLang="en-US" dirty="0" smtClean="0"/>
              <a:t>에 내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을 불렀습니다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추석에 고향에 가서 음식을 </a:t>
            </a:r>
            <a:r>
              <a:rPr lang="ko-KR" altLang="en-US" dirty="0" smtClean="0">
                <a:solidFill>
                  <a:schemeClr val="accent2"/>
                </a:solidFill>
              </a:rPr>
              <a:t>마음껏</a:t>
            </a:r>
            <a:r>
              <a:rPr lang="ko-KR" altLang="en-US" dirty="0" smtClean="0"/>
              <a:t> 먹었습니다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운동화를 신고 마음껏 </a:t>
            </a:r>
            <a:r>
              <a:rPr lang="ko-KR" altLang="en-US" dirty="0" smtClean="0">
                <a:solidFill>
                  <a:schemeClr val="accent2"/>
                </a:solidFill>
              </a:rPr>
              <a:t>뛰고</a:t>
            </a:r>
            <a:r>
              <a:rPr lang="ko-KR" altLang="en-US" dirty="0" smtClean="0"/>
              <a:t> 놀았습니다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집에 동생이 </a:t>
            </a:r>
            <a:r>
              <a:rPr lang="ko-KR" altLang="en-US" dirty="0" smtClean="0">
                <a:solidFill>
                  <a:schemeClr val="accent2"/>
                </a:solidFill>
              </a:rPr>
              <a:t>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부모님도 </a:t>
            </a:r>
            <a:r>
              <a:rPr lang="ko-KR" altLang="en-US" dirty="0" smtClean="0">
                <a:solidFill>
                  <a:schemeClr val="accent2"/>
                </a:solidFill>
              </a:rPr>
              <a:t>계십니다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다음 주에 있는 </a:t>
            </a:r>
            <a:r>
              <a:rPr lang="ko-KR" altLang="en-US" dirty="0" smtClean="0">
                <a:solidFill>
                  <a:schemeClr val="accent2"/>
                </a:solidFill>
              </a:rPr>
              <a:t>특별활동</a:t>
            </a:r>
            <a:r>
              <a:rPr lang="ko-KR" altLang="en-US" dirty="0" smtClean="0"/>
              <a:t>에 </a:t>
            </a:r>
            <a:r>
              <a:rPr lang="ko-KR" altLang="en-US" dirty="0" smtClean="0">
                <a:solidFill>
                  <a:schemeClr val="accent2"/>
                </a:solidFill>
              </a:rPr>
              <a:t>참여하려고</a:t>
            </a:r>
            <a:r>
              <a:rPr lang="ko-KR" altLang="en-US" dirty="0" smtClean="0"/>
              <a:t>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선생님께서 수업 </a:t>
            </a:r>
            <a:r>
              <a:rPr lang="ko-KR" altLang="en-US" dirty="0" smtClean="0">
                <a:solidFill>
                  <a:schemeClr val="accent2"/>
                </a:solidFill>
              </a:rPr>
              <a:t>중</a:t>
            </a:r>
            <a:r>
              <a:rPr lang="ko-KR" altLang="en-US" dirty="0" smtClean="0"/>
              <a:t>에 내 </a:t>
            </a:r>
            <a:r>
              <a:rPr lang="ko-KR" altLang="en-US" dirty="0" smtClean="0">
                <a:solidFill>
                  <a:schemeClr val="accent2"/>
                </a:solidFill>
              </a:rPr>
              <a:t>이름</a:t>
            </a:r>
            <a:r>
              <a:rPr lang="ko-KR" altLang="en-US" dirty="0" smtClean="0"/>
              <a:t>을 불렀습니다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학교에서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판매하지</a:t>
            </a:r>
            <a:r>
              <a:rPr lang="ko-KR" altLang="en-US" dirty="0" smtClean="0"/>
              <a:t> 않습니다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눈</a:t>
            </a:r>
            <a:r>
              <a:rPr lang="ko-KR" altLang="en-US" dirty="0" smtClean="0"/>
              <a:t>이 와서 </a:t>
            </a:r>
            <a:r>
              <a:rPr lang="ko-KR" altLang="en-US" dirty="0" smtClean="0">
                <a:solidFill>
                  <a:schemeClr val="accent2"/>
                </a:solidFill>
              </a:rPr>
              <a:t>바닥</a:t>
            </a:r>
            <a:r>
              <a:rPr lang="ko-KR" altLang="en-US" dirty="0" smtClean="0"/>
              <a:t>이 </a:t>
            </a:r>
            <a:r>
              <a:rPr lang="ko-KR" altLang="en-US" dirty="0" smtClean="0">
                <a:solidFill>
                  <a:schemeClr val="accent2"/>
                </a:solidFill>
              </a:rPr>
              <a:t>미끄럽습니다</a:t>
            </a:r>
            <a:r>
              <a:rPr lang="en-US" altLang="ko-KR" dirty="0" smtClean="0"/>
              <a:t>. 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서점</a:t>
            </a:r>
            <a:r>
              <a:rPr lang="ko-KR" altLang="en-US" dirty="0" smtClean="0"/>
              <a:t>에서 큰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내면</a:t>
            </a:r>
            <a:r>
              <a:rPr lang="ko-KR" altLang="en-US" dirty="0" smtClean="0"/>
              <a:t> 안 됩니다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떠들지 </a:t>
            </a:r>
            <a:r>
              <a:rPr lang="ko-KR" altLang="en-US" dirty="0" smtClean="0"/>
              <a:t>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음료수</a:t>
            </a:r>
            <a:r>
              <a:rPr lang="ko-KR" altLang="en-US" dirty="0" smtClean="0"/>
              <a:t>도 </a:t>
            </a:r>
            <a:r>
              <a:rPr lang="ko-KR" altLang="en-US" dirty="0" smtClean="0">
                <a:solidFill>
                  <a:schemeClr val="accent2"/>
                </a:solidFill>
              </a:rPr>
              <a:t>드시면</a:t>
            </a:r>
            <a:r>
              <a:rPr lang="ko-KR" altLang="en-US" dirty="0" smtClean="0"/>
              <a:t> 안 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주말 오전입니다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할아버지 친구가 오셨습니다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어머니는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준비하십니다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할아버지와 친구분은 음식을 드시고 함께 나가셨습니다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어머니는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에 </a:t>
            </a:r>
            <a:r>
              <a:rPr lang="ko-KR" altLang="en-US" dirty="0" smtClean="0">
                <a:solidFill>
                  <a:schemeClr val="accent2"/>
                </a:solidFill>
              </a:rPr>
              <a:t>주무셨습니다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저도 어머니와 함께 </a:t>
            </a:r>
            <a:r>
              <a:rPr lang="ko-KR" altLang="en-US" dirty="0" smtClean="0">
                <a:solidFill>
                  <a:schemeClr val="accent2"/>
                </a:solidFill>
              </a:rPr>
              <a:t>편하게</a:t>
            </a:r>
            <a:r>
              <a:rPr lang="ko-KR" altLang="en-US" dirty="0" smtClean="0"/>
              <a:t> 잤습니다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smtClean="0"/>
              <a:t>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1-37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20"/>
                <a:gridCol w="1512168"/>
                <a:gridCol w="1656184"/>
                <a:gridCol w="1800200"/>
                <a:gridCol w="166652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난방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서점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과대표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음료수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담배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소리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교재비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제자리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등산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신발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기숙사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학생회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무료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안전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다음 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여러 사람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문장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마음껏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특별활동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강당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바닥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마지막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복도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전공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세탁소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학번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열람실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학교에서 </a:t>
            </a:r>
            <a:r>
              <a:rPr lang="ko-KR" altLang="en-US" dirty="0" smtClean="0">
                <a:solidFill>
                  <a:schemeClr val="accent2"/>
                </a:solidFill>
              </a:rPr>
              <a:t>담배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판매하지</a:t>
            </a:r>
            <a:r>
              <a:rPr lang="ko-KR" altLang="en-US" dirty="0" smtClean="0"/>
              <a:t> 않습니다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눈</a:t>
            </a:r>
            <a:r>
              <a:rPr lang="ko-KR" altLang="en-US" dirty="0" smtClean="0"/>
              <a:t>이 와서 </a:t>
            </a:r>
            <a:r>
              <a:rPr lang="ko-KR" altLang="en-US" dirty="0" smtClean="0">
                <a:solidFill>
                  <a:schemeClr val="accent2"/>
                </a:solidFill>
              </a:rPr>
              <a:t>바닥</a:t>
            </a:r>
            <a:r>
              <a:rPr lang="ko-KR" altLang="en-US" dirty="0" smtClean="0"/>
              <a:t>이 </a:t>
            </a:r>
            <a:r>
              <a:rPr lang="ko-KR" altLang="en-US" dirty="0" smtClean="0">
                <a:solidFill>
                  <a:schemeClr val="accent2"/>
                </a:solidFill>
              </a:rPr>
              <a:t>미끄럽습니다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조심하십시오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서점</a:t>
            </a:r>
            <a:r>
              <a:rPr lang="ko-KR" altLang="en-US" dirty="0" smtClean="0"/>
              <a:t>에서 큰 </a:t>
            </a:r>
            <a:r>
              <a:rPr lang="ko-KR" altLang="en-US" dirty="0" smtClean="0">
                <a:solidFill>
                  <a:schemeClr val="accent2"/>
                </a:solidFill>
              </a:rPr>
              <a:t>소리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내면</a:t>
            </a:r>
            <a:r>
              <a:rPr lang="ko-KR" altLang="en-US" dirty="0" smtClean="0"/>
              <a:t> 안 됩니다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떠들지 </a:t>
            </a:r>
            <a:r>
              <a:rPr lang="ko-KR" altLang="en-US" dirty="0" smtClean="0"/>
              <a:t>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음료수</a:t>
            </a:r>
            <a:r>
              <a:rPr lang="ko-KR" altLang="en-US" dirty="0" smtClean="0"/>
              <a:t>도 </a:t>
            </a:r>
            <a:r>
              <a:rPr lang="ko-KR" altLang="en-US" dirty="0" smtClean="0">
                <a:solidFill>
                  <a:schemeClr val="accent2"/>
                </a:solidFill>
              </a:rPr>
              <a:t>드시면</a:t>
            </a:r>
            <a:r>
              <a:rPr lang="ko-KR" altLang="en-US" dirty="0" smtClean="0"/>
              <a:t> 안 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주말 오전입니다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할아버지 친구가 오셨습니다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어머니는 </a:t>
            </a:r>
            <a:r>
              <a:rPr lang="ko-KR" altLang="en-US" dirty="0" smtClean="0">
                <a:solidFill>
                  <a:schemeClr val="accent2"/>
                </a:solidFill>
              </a:rPr>
              <a:t>점심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준비하십니다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할아버지와 친구분은 음식을 드시고 함께 나가셨습니다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어머니는 </a:t>
            </a:r>
            <a:r>
              <a:rPr lang="ko-KR" altLang="en-US" dirty="0" smtClean="0">
                <a:solidFill>
                  <a:schemeClr val="accent2"/>
                </a:solidFill>
              </a:rPr>
              <a:t>오후</a:t>
            </a:r>
            <a:r>
              <a:rPr lang="ko-KR" altLang="en-US" dirty="0" smtClean="0"/>
              <a:t>에 </a:t>
            </a:r>
            <a:r>
              <a:rPr lang="ko-KR" altLang="en-US" dirty="0" smtClean="0">
                <a:solidFill>
                  <a:schemeClr val="accent2"/>
                </a:solidFill>
              </a:rPr>
              <a:t>주무셨습니다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저도 어머니와 함께 </a:t>
            </a:r>
            <a:r>
              <a:rPr lang="ko-KR" altLang="en-US" dirty="0" smtClean="0">
                <a:solidFill>
                  <a:schemeClr val="accent2"/>
                </a:solidFill>
              </a:rPr>
              <a:t>편하게</a:t>
            </a:r>
            <a:r>
              <a:rPr lang="ko-KR" altLang="en-US" dirty="0" smtClean="0"/>
              <a:t> 잤습니다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smtClean="0"/>
              <a:t>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1-37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718"/>
                <a:gridCol w="1357322"/>
                <a:gridCol w="1357322"/>
                <a:gridCol w="1785950"/>
                <a:gridCol w="240028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雪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난방(暖房)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서점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书店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과대표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科代表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음료수(飮料水)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담배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煙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소리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声音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교재비(敎材費)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제자리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原位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夜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등산(登山)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신발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鞋子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기숙사(</a:t>
                      </a:r>
                      <a:r>
                        <a:rPr lang="ko-KR" altLang="en-US" dirty="0" err="1" smtClean="0"/>
                        <a:t>宿舍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학생회(學生會)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灯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무료(</a:t>
                      </a:r>
                      <a:r>
                        <a:rPr lang="ko-KR" altLang="en-US" dirty="0" err="1" smtClean="0"/>
                        <a:t>免费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안전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安全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다음 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下星期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여러 사람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各位)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中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문장(文章)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名字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마음껏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尽量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특별활동(特別活動)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강당(講堂)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바닥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地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이후(以後)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마지막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最后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과제(作业)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복도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走廊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专业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세탁소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洗衣店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교재(敎材)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洗衣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학번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学号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열람실(閱覽室)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1-37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594"/>
                <a:gridCol w="1643074"/>
                <a:gridCol w="1714512"/>
                <a:gridCol w="1785950"/>
                <a:gridCol w="161447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雪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暖房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书店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科代表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飮料水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煙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声音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敎材費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原位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登山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鞋子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宿舍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學生會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灯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免费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安全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下星期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各位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中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文章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名字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尽量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特別活動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講堂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以後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最后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作业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走廊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专业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洗衣店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敎材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洗衣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学号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閱覽室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1-37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20"/>
                <a:gridCol w="1512168"/>
                <a:gridCol w="1656184"/>
                <a:gridCol w="1800200"/>
                <a:gridCol w="166652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난방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서점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과대표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음료수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담배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소리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교재비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제자리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등산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신발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기숙사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학생회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무료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안전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다음 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여러 사람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문장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마음껏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특별활동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강당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바닥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이후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마지막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과제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복도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전공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세탁소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교재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학번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열람실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24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1928826"/>
                <a:gridCol w="2185974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끄다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벗다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떠들다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喧吵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연락하다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連絡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出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發)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신다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잠그다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锁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闭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조심하다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小心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놓다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放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입다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편하다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舒服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주무시다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敬语睡觉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닫다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有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피우다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준비하다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準備)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듣다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听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계시다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敬语在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有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들어가다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进去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참여하다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参与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뛰다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드시다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敬语吃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미끄럽다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판매하다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销售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24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143140"/>
                <a:gridCol w="197166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关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脱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err="1" smtClean="0"/>
                        <a:t>喧吵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err="1" smtClean="0"/>
                        <a:t>連絡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出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穿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锁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闭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小心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放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穿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err="1" smtClean="0"/>
                        <a:t>舒服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敬语 </a:t>
                      </a:r>
                      <a:r>
                        <a:rPr lang="ko-KR" altLang="en-US" dirty="0" err="1" smtClean="0"/>
                        <a:t>睡觉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关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有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抽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準備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敬语 在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有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err="1" smtClean="0"/>
                        <a:t>进去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参与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跑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敬语 </a:t>
                      </a:r>
                      <a:r>
                        <a:rPr lang="ko-KR" altLang="en-US" dirty="0" err="1" smtClean="0"/>
                        <a:t>吃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滑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销售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24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끄다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벗다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떠들다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연락하다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내다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신다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잠그다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조심하다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놓다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입다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편하다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주무시다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닫다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있다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피우다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준비하다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듣다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계시다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들어가다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참여하다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뛰다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드시다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미끄럽다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판매하다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24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끄다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벗다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떠들다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연락하다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내다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신다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잠그다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조심하다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놓다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입다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편하다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주무시다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닫다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있다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피우다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준비하다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듣다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계시다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들어가다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참여하다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뛰다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드시다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미끄럽다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판매하다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꼭 외우기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sp>
        <p:nvSpPr>
          <p:cNvPr id="4" name="직사각형 10"/>
          <p:cNvSpPr/>
          <p:nvPr/>
        </p:nvSpPr>
        <p:spPr bwMode="auto">
          <a:xfrm>
            <a:off x="971551" y="1774778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3240088" y="0"/>
                </a:lnTo>
                <a:lnTo>
                  <a:pt x="3240088" y="900877"/>
                </a:lnTo>
                <a:cubicBezTo>
                  <a:pt x="2861403" y="1033729"/>
                  <a:pt x="2580014" y="1372561"/>
                  <a:pt x="2529770" y="1783011"/>
                </a:cubicBez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낮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무료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유료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이후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이전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마지막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처음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제자리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다른 자리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여러 사람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혼자</a:t>
            </a:r>
          </a:p>
        </p:txBody>
      </p:sp>
      <p:sp>
        <p:nvSpPr>
          <p:cNvPr id="5" name="직사각형 12"/>
          <p:cNvSpPr/>
          <p:nvPr/>
        </p:nvSpPr>
        <p:spPr bwMode="auto">
          <a:xfrm>
            <a:off x="4932363" y="1774778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0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710316" y="1783011"/>
                </a:lnTo>
                <a:cubicBezTo>
                  <a:pt x="660072" y="1372562"/>
                  <a:pt x="378685" y="1033730"/>
                  <a:pt x="0" y="900878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끄다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켜다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닫다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열다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벗다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입다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있다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없다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잠그다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열다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들어가다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나오다 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6" name="직사각형 11"/>
          <p:cNvSpPr/>
          <p:nvPr/>
        </p:nvSpPr>
        <p:spPr bwMode="auto">
          <a:xfrm>
            <a:off x="971600" y="4221088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2630916" y="0"/>
                </a:lnTo>
                <a:cubicBezTo>
                  <a:pt x="2753268" y="252908"/>
                  <a:pt x="2972262" y="450007"/>
                  <a:pt x="3240088" y="543581"/>
                </a:cubicBezTo>
                <a:lnTo>
                  <a:pt x="3240088" y="1783011"/>
                </a:ln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눈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미끄럽다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문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닫다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잠그다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열다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불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끄다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과제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내다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담배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피우다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신발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신다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7" name="직사각형 13"/>
          <p:cNvSpPr/>
          <p:nvPr/>
        </p:nvSpPr>
        <p:spPr bwMode="auto">
          <a:xfrm>
            <a:off x="4932040" y="4149080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609171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0" y="1783011"/>
                </a:lnTo>
                <a:lnTo>
                  <a:pt x="0" y="543580"/>
                </a:lnTo>
                <a:cubicBezTo>
                  <a:pt x="267826" y="450006"/>
                  <a:pt x="486819" y="252907"/>
                  <a:pt x="60917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교재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교재비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전공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학번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과대표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학생회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기숙사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열람실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복도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8" name="양쪽 모서리가 둥근 사각형 7"/>
          <p:cNvSpPr/>
          <p:nvPr/>
        </p:nvSpPr>
        <p:spPr bwMode="auto">
          <a:xfrm>
            <a:off x="971551" y="1436224"/>
            <a:ext cx="3240088" cy="338554"/>
          </a:xfrm>
          <a:prstGeom prst="round2SameRect">
            <a:avLst/>
          </a:prstGeom>
          <a:gradFill>
            <a:gsLst>
              <a:gs pos="0">
                <a:srgbClr val="FFC000"/>
              </a:gs>
              <a:gs pos="100000">
                <a:srgbClr val="E78A00"/>
              </a:gs>
              <a:gs pos="30000">
                <a:srgbClr val="FF990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반대 어휘 </a:t>
            </a:r>
          </a:p>
        </p:txBody>
      </p:sp>
      <p:sp>
        <p:nvSpPr>
          <p:cNvPr id="9" name="양쪽 모서리가 둥근 사각형 8"/>
          <p:cNvSpPr/>
          <p:nvPr/>
        </p:nvSpPr>
        <p:spPr bwMode="auto">
          <a:xfrm>
            <a:off x="4932363" y="1436224"/>
            <a:ext cx="3240087" cy="338554"/>
          </a:xfrm>
          <a:prstGeom prst="round2Same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30000">
                <a:srgbClr val="00B05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반대 어휘 </a:t>
            </a:r>
            <a:endParaRPr lang="en-US" altLang="ko-KR" dirty="0" smtClean="0">
              <a:solidFill>
                <a:sysClr val="windowText" lastClr="000000"/>
              </a:solidFill>
              <a:cs typeface="Tahoma" pitchFamily="34" charset="0"/>
            </a:endParaRPr>
          </a:p>
        </p:txBody>
      </p:sp>
      <p:sp>
        <p:nvSpPr>
          <p:cNvPr id="10" name="양쪽 모서리가 둥근 사각형 11"/>
          <p:cNvSpPr/>
          <p:nvPr/>
        </p:nvSpPr>
        <p:spPr bwMode="auto">
          <a:xfrm>
            <a:off x="5541534" y="3827715"/>
            <a:ext cx="2630916" cy="338554"/>
          </a:xfrm>
          <a:custGeom>
            <a:avLst/>
            <a:gdLst/>
            <a:ahLst/>
            <a:cxnLst/>
            <a:rect l="l" t="t" r="r" b="b"/>
            <a:pathLst>
              <a:path w="2630916" h="338554">
                <a:moveTo>
                  <a:pt x="101145" y="0"/>
                </a:moveTo>
                <a:lnTo>
                  <a:pt x="2574489" y="0"/>
                </a:lnTo>
                <a:cubicBezTo>
                  <a:pt x="2605653" y="0"/>
                  <a:pt x="2630916" y="25263"/>
                  <a:pt x="2630916" y="56427"/>
                </a:cubicBezTo>
                <a:lnTo>
                  <a:pt x="2630916" y="338554"/>
                </a:lnTo>
                <a:lnTo>
                  <a:pt x="0" y="338554"/>
                </a:lnTo>
                <a:cubicBezTo>
                  <a:pt x="52320" y="234489"/>
                  <a:pt x="87095" y="120375"/>
                  <a:pt x="101145" y="0"/>
                </a:cubicBezTo>
                <a:close/>
              </a:path>
            </a:pathLst>
          </a:custGeom>
          <a:gradFill>
            <a:gsLst>
              <a:gs pos="0">
                <a:srgbClr val="9E5ECE"/>
              </a:gs>
              <a:gs pos="97917">
                <a:srgbClr val="7030A0"/>
              </a:gs>
              <a:gs pos="30000">
                <a:srgbClr val="7030A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관련 어휘 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1" name="양쪽 모서리가 둥근 사각형 12"/>
          <p:cNvSpPr/>
          <p:nvPr/>
        </p:nvSpPr>
        <p:spPr bwMode="auto">
          <a:xfrm>
            <a:off x="971552" y="3827715"/>
            <a:ext cx="2630915" cy="338554"/>
          </a:xfrm>
          <a:custGeom>
            <a:avLst/>
            <a:gdLst/>
            <a:ahLst/>
            <a:cxnLst/>
            <a:rect l="l" t="t" r="r" b="b"/>
            <a:pathLst>
              <a:path w="2630915" h="338554">
                <a:moveTo>
                  <a:pt x="56427" y="0"/>
                </a:moveTo>
                <a:lnTo>
                  <a:pt x="2529769" y="0"/>
                </a:lnTo>
                <a:cubicBezTo>
                  <a:pt x="2543819" y="120375"/>
                  <a:pt x="2578595" y="234489"/>
                  <a:pt x="2630915" y="338554"/>
                </a:cubicBezTo>
                <a:lnTo>
                  <a:pt x="0" y="338554"/>
                </a:lnTo>
                <a:lnTo>
                  <a:pt x="0" y="56427"/>
                </a:lnTo>
                <a:cubicBezTo>
                  <a:pt x="0" y="25263"/>
                  <a:pt x="25263" y="0"/>
                  <a:pt x="56427" y="0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97917">
                <a:srgbClr val="0070C0"/>
              </a:gs>
              <a:gs pos="30000">
                <a:srgbClr val="0070C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관련어휘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672000" y="2792752"/>
            <a:ext cx="1800000" cy="180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endParaRPr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762000" y="2882752"/>
            <a:ext cx="1620000" cy="162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US" altLang="ko-KR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44</a:t>
            </a:r>
            <a:r>
              <a:rPr lang="ko-KR" altLang="en-US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개</a:t>
            </a:r>
            <a:endParaRPr lang="ko-KR" altLang="en-US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반대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무료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이후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마지막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제자리</a:t>
            </a:r>
            <a:r>
              <a:rPr lang="ko-KR" altLang="en-US" dirty="0" smtClean="0">
                <a:solidFill>
                  <a:schemeClr val="lt1"/>
                </a:solidFill>
              </a:rPr>
              <a:t>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여러 사람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낮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유료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이전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처음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다른 자리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혼자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반대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끄다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닫다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벗다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있다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잠그다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들어가다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켜다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열다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입다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없다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열다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나오다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관련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눈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</a:t>
            </a:r>
            <a:r>
              <a:rPr lang="ko-KR" altLang="en-US" dirty="0" smtClean="0"/>
              <a:t>문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불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과제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담배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신발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미끄럽다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닫다</a:t>
            </a:r>
            <a:r>
              <a:rPr lang="en-US" altLang="ko-KR" dirty="0" smtClean="0">
                <a:solidFill>
                  <a:schemeClr val="lt1"/>
                </a:solidFill>
              </a:rPr>
              <a:t>, </a:t>
            </a:r>
            <a:r>
              <a:rPr lang="ko-KR" altLang="en-US" dirty="0" smtClean="0"/>
              <a:t>잠그다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열다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끄다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내다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피우다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신다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학생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학교 관련 어휘 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2276872"/>
            <a:ext cx="1407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</a:lstStyle>
          <a:p>
            <a:r>
              <a:rPr lang="ko-KR" altLang="en-US" sz="1600" dirty="0" smtClean="0"/>
              <a:t>교재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교재비 </a:t>
            </a:r>
            <a:endParaRPr lang="ko-KR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784289" y="231374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</a:lstStyle>
          <a:p>
            <a:r>
              <a:rPr lang="ko-KR" altLang="en-US" sz="1600" dirty="0" smtClean="0"/>
              <a:t>전공</a:t>
            </a:r>
            <a:endParaRPr lang="ko-KR" alt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970525" y="332185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</a:lstStyle>
          <a:p>
            <a:r>
              <a:rPr lang="ko-KR" altLang="en-US" sz="1600" dirty="0" smtClean="0"/>
              <a:t>학번</a:t>
            </a:r>
            <a:endParaRPr lang="ko-KR" alt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0525" y="368189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</a:lstStyle>
          <a:p>
            <a:r>
              <a:rPr lang="ko-KR" altLang="en-US" sz="1600" dirty="0" smtClean="0"/>
              <a:t>과대표</a:t>
            </a:r>
            <a:endParaRPr lang="ko-KR" alt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5789302" y="346529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</a:lstStyle>
          <a:p>
            <a:r>
              <a:rPr lang="ko-KR" altLang="en-US" sz="1600" dirty="0" smtClean="0"/>
              <a:t>학생회</a:t>
            </a:r>
            <a:endParaRPr lang="ko-KR" altLang="en-US" sz="1600" dirty="0"/>
          </a:p>
        </p:txBody>
      </p:sp>
      <p:sp>
        <p:nvSpPr>
          <p:cNvPr id="20" name="직사각형 19"/>
          <p:cNvSpPr/>
          <p:nvPr/>
        </p:nvSpPr>
        <p:spPr>
          <a:xfrm>
            <a:off x="3124607" y="4689430"/>
            <a:ext cx="2375354" cy="4677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>
                <a:solidFill>
                  <a:prstClr val="black"/>
                </a:solidFill>
              </a:rPr>
              <a:t>정보 수집 비율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364088" y="558924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기숙사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 rot="10800000" flipV="1">
            <a:off x="3995936" y="5367991"/>
            <a:ext cx="10146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열람실</a:t>
            </a:r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267744" y="558924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복도</a:t>
            </a:r>
            <a:endParaRPr lang="ko-KR" altLang="en-US" dirty="0"/>
          </a:p>
        </p:txBody>
      </p:sp>
      <p:pic>
        <p:nvPicPr>
          <p:cNvPr id="11266" name="Picture 2" descr="https://encrypted-tbn3.gstatic.com/images?q=tbn:ANd9GcTTPWpS_nDFHsVqamxe8YQTJZD3-Z1PS7D637H2ULx1FhtYJ9dSwKNNwS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785926"/>
            <a:ext cx="2857520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14849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ko-KR" altLang="en-US" dirty="0" smtClean="0"/>
              <a:t>에는 학교에서 한국어를 공부합니다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밤</a:t>
            </a:r>
            <a:r>
              <a:rPr lang="ko-KR" altLang="en-US" dirty="0" smtClean="0"/>
              <a:t>에는 기숙사에서 과제를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/>
              <a:t>기숙사의 세탁기는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세탁소는 </a:t>
            </a:r>
            <a:r>
              <a:rPr lang="ko-KR" altLang="en-US" dirty="0" smtClean="0">
                <a:solidFill>
                  <a:schemeClr val="accent2"/>
                </a:solidFill>
              </a:rPr>
              <a:t>유료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12</a:t>
            </a:r>
            <a:r>
              <a:rPr lang="ko-KR" altLang="en-US" dirty="0" smtClean="0"/>
              <a:t>월 </a:t>
            </a:r>
            <a:r>
              <a:rPr lang="ko-KR" altLang="en-US" dirty="0" smtClean="0">
                <a:solidFill>
                  <a:schemeClr val="accent2"/>
                </a:solidFill>
              </a:rPr>
              <a:t>이전</a:t>
            </a:r>
            <a:r>
              <a:rPr lang="ko-KR" altLang="en-US" dirty="0" smtClean="0"/>
              <a:t>은 난방을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en-US" altLang="ko-KR" dirty="0" smtClean="0"/>
              <a:t>. 12</a:t>
            </a:r>
            <a:r>
              <a:rPr lang="ko-KR" altLang="en-US" dirty="0" smtClean="0"/>
              <a:t>월 </a:t>
            </a:r>
            <a:r>
              <a:rPr lang="ko-KR" altLang="en-US" dirty="0" smtClean="0">
                <a:solidFill>
                  <a:schemeClr val="accent2"/>
                </a:solidFill>
              </a:rPr>
              <a:t>이후</a:t>
            </a:r>
            <a:r>
              <a:rPr lang="ko-KR" altLang="en-US" dirty="0" smtClean="0"/>
              <a:t>에 난방을 </a:t>
            </a:r>
            <a:r>
              <a:rPr lang="ko-KR" altLang="en-US" dirty="0" smtClean="0">
                <a:solidFill>
                  <a:schemeClr val="accent2"/>
                </a:solidFill>
              </a:rPr>
              <a:t>켭니다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en-US" altLang="ko-KR" dirty="0" smtClean="0"/>
              <a:t>9</a:t>
            </a:r>
            <a:r>
              <a:rPr lang="ko-KR" altLang="en-US" dirty="0" smtClean="0"/>
              <a:t>시에 강당 문을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오후 </a:t>
            </a:r>
            <a:r>
              <a:rPr lang="en-US" altLang="ko-KR" dirty="0" smtClean="0"/>
              <a:t>6</a:t>
            </a:r>
            <a:r>
              <a:rPr lang="ko-KR" altLang="en-US" dirty="0" smtClean="0"/>
              <a:t>시에 문을 </a:t>
            </a:r>
            <a:r>
              <a:rPr lang="ko-KR" altLang="en-US" dirty="0" smtClean="0">
                <a:solidFill>
                  <a:schemeClr val="accent2"/>
                </a:solidFill>
              </a:rPr>
              <a:t>잠급니다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기숙사에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)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 후에 </a:t>
            </a:r>
            <a:r>
              <a:rPr lang="ko-KR" altLang="en-US" dirty="0" smtClean="0">
                <a:solidFill>
                  <a:schemeClr val="accent2"/>
                </a:solidFill>
              </a:rPr>
              <a:t>나오려고 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1128</TotalTime>
  <Words>1254</Words>
  <Application>Microsoft Office PowerPoint</Application>
  <PresentationFormat>화면 슬라이드 쇼(4:3)</PresentationFormat>
  <Paragraphs>489</Paragraphs>
  <Slides>26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광장</vt:lpstr>
      <vt:lpstr>어휘 3강 </vt:lpstr>
      <vt:lpstr>목표 어휘 1-37개 </vt:lpstr>
      <vt:lpstr>목표 어휘 2 – 24개  </vt:lpstr>
      <vt:lpstr>꼭 외우기!</vt:lpstr>
      <vt:lpstr>반대 어휘 </vt:lpstr>
      <vt:lpstr>반대 어휘 </vt:lpstr>
      <vt:lpstr>관련 어휘 </vt:lpstr>
      <vt:lpstr>학생, 학교 관련 어휘 </vt:lpstr>
      <vt:lpstr>어휘 학습 1</vt:lpstr>
      <vt:lpstr>어휘 학습 1</vt:lpstr>
      <vt:lpstr>어휘 학습 2</vt:lpstr>
      <vt:lpstr>어휘 학습 2</vt:lpstr>
      <vt:lpstr>어휘 학습 3</vt:lpstr>
      <vt:lpstr>어휘 학습 3</vt:lpstr>
      <vt:lpstr>어휘 학습 4</vt:lpstr>
      <vt:lpstr>어휘 학습 4</vt:lpstr>
      <vt:lpstr>어휘 학습 5</vt:lpstr>
      <vt:lpstr>어휘 학습 5</vt:lpstr>
      <vt:lpstr>어휘 학습 6</vt:lpstr>
      <vt:lpstr>어휘 학습 6</vt:lpstr>
      <vt:lpstr>목표 어휘 1-37개 </vt:lpstr>
      <vt:lpstr>목표 어휘 1-37개 </vt:lpstr>
      <vt:lpstr>목표 어휘 1-37개 </vt:lpstr>
      <vt:lpstr>목표 어휘 2 – 24개  </vt:lpstr>
      <vt:lpstr>목표 어휘 2 – 24개  </vt:lpstr>
      <vt:lpstr>목표 어휘 2 – 24개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118</cp:revision>
  <dcterms:created xsi:type="dcterms:W3CDTF">2015-12-23T08:00:19Z</dcterms:created>
  <dcterms:modified xsi:type="dcterms:W3CDTF">2016-02-18T06:26:09Z</dcterms:modified>
</cp:coreProperties>
</file>