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59" r:id="rId6"/>
    <p:sldId id="260" r:id="rId7"/>
    <p:sldId id="282" r:id="rId8"/>
    <p:sldId id="283" r:id="rId9"/>
    <p:sldId id="269" r:id="rId10"/>
    <p:sldId id="278" r:id="rId11"/>
    <p:sldId id="281" r:id="rId12"/>
    <p:sldId id="273" r:id="rId13"/>
    <p:sldId id="277" r:id="rId14"/>
    <p:sldId id="279" r:id="rId15"/>
    <p:sldId id="284" r:id="rId16"/>
    <p:sldId id="280" r:id="rId17"/>
    <p:sldId id="270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6" autoAdjust="0"/>
    <p:restoredTop sz="85039" autoAdjust="0"/>
  </p:normalViewPr>
  <p:slideViewPr>
    <p:cSldViewPr snapToGrid="0" showGuides="1">
      <p:cViewPr>
        <p:scale>
          <a:sx n="75" d="100"/>
          <a:sy n="75" d="100"/>
        </p:scale>
        <p:origin x="-40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/>
        </a:p>
      </dgm:t>
    </dgm:pt>
    <dgm:pt modelId="{B4F1B46E-22B2-4721-950C-8704487586DC}">
      <dgm:prSet phldrT="[テキスト]" custT="1"/>
      <dgm:spPr/>
      <dgm:t>
        <a:bodyPr/>
        <a:lstStyle/>
        <a:p>
          <a:r>
            <a: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</a:t>
          </a:r>
          <a:r>
            <a:rPr kumimoji="1" lang="ko-KR" altLang="en-US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반 </a:t>
          </a:r>
          <a:r>
            <a:rPr kumimoji="1" lang="ko-KR" altLang="en-US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한글기초</a:t>
          </a:r>
          <a:r>
            <a:rPr kumimoji="1" lang="en-US" altLang="ko-KR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(</a:t>
          </a:r>
          <a:r>
            <a:rPr kumimoji="1" lang="ko-KR" altLang="en-US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재외동포교육진흥재단</a:t>
          </a:r>
          <a:r>
            <a:rPr kumimoji="1" lang="en-US" altLang="ko-KR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)</a:t>
          </a:r>
        </a:p>
        <a:p>
          <a:r>
            <a:rPr kumimoji="1" lang="ko-KR" altLang="en-US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한글의 기본 모음</a:t>
          </a:r>
          <a:r>
            <a:rPr kumimoji="1" lang="en-US" altLang="ko-KR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, </a:t>
          </a:r>
          <a:r>
            <a:rPr kumimoji="1" lang="ko-KR" altLang="en-US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자음을 학습하고 간단한  단어읽기를 목표로 한다</a:t>
          </a:r>
          <a:r>
            <a:rPr kumimoji="1" lang="en-US" altLang="ko-KR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.</a:t>
          </a:r>
          <a:endParaRPr kumimoji="1" lang="en-US" altLang="ko-KR" sz="20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endParaRPr kumimoji="1" lang="ja-JP" sz="20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kumimoji="1" lang="ja-JP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kumimoji="1" lang="ja-JP"/>
        </a:p>
      </dgm:t>
    </dgm:pt>
    <dgm:pt modelId="{9D72CDD3-5859-43DB-BD75-0C3C30E3DE62}">
      <dgm:prSet phldrT="[テキスト]" custT="1"/>
      <dgm:spPr/>
      <dgm:t>
        <a:bodyPr/>
        <a:lstStyle/>
        <a:p>
          <a:endParaRPr kumimoji="1" lang="ja-JP" altLang="en-US" sz="1800" dirty="0">
            <a:ln>
              <a:solidFill>
                <a:schemeClr val="tx2"/>
              </a:solidFill>
            </a:ln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kumimoji="1" lang="ja-JP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kumimoji="1" lang="ja-JP"/>
        </a:p>
      </dgm:t>
    </dgm:pt>
    <dgm:pt modelId="{F9D46839-CD06-4669-AAE4-4D1E9AFEDA78}">
      <dgm:prSet phldrT="[テキスト]" custT="1"/>
      <dgm:spPr/>
      <dgm:t>
        <a:bodyPr/>
        <a:lstStyle/>
        <a:p>
          <a:endParaRPr kumimoji="1" lang="ja-JP" altLang="en-US" sz="18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B6B535D8-00AB-4FA1-AAEC-92498ABC6F4C}" type="parTrans" cxnId="{AD25A8A0-4628-40E2-8C9E-64E6AD4D4D91}">
      <dgm:prSet/>
      <dgm:spPr/>
      <dgm:t>
        <a:bodyPr/>
        <a:lstStyle/>
        <a:p>
          <a:endParaRPr kumimoji="1" lang="ja-JP"/>
        </a:p>
      </dgm:t>
    </dgm:pt>
    <dgm:pt modelId="{6497F199-DC2A-41F9-A449-D395E6BC4900}" type="sibTrans" cxnId="{AD25A8A0-4628-40E2-8C9E-64E6AD4D4D91}">
      <dgm:prSet/>
      <dgm:spPr/>
      <dgm:t>
        <a:bodyPr/>
        <a:lstStyle/>
        <a:p>
          <a:endParaRPr kumimoji="1" lang="ja-JP"/>
        </a:p>
      </dgm:t>
    </dgm:pt>
    <dgm:pt modelId="{F2881FB1-6580-4F21-A283-BFAA6F91D5D2}">
      <dgm:prSet phldrT="[テキスト]" custT="1"/>
      <dgm:spPr/>
      <dgm:t>
        <a:bodyPr/>
        <a:lstStyle/>
        <a:p>
          <a:pPr algn="l"/>
          <a:r>
            <a: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</a:t>
          </a:r>
          <a:r>
            <a:rPr kumimoji="1" lang="ko-KR" altLang="en-US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반</a:t>
          </a:r>
          <a:r>
            <a:rPr kumimoji="1" lang="ko-KR" altLang="en-US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  </a:t>
          </a:r>
          <a:r>
            <a:rPr kumimoji="1" lang="ko-KR" altLang="en-US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한글학교 한국어 </a:t>
          </a:r>
          <a:r>
            <a:rPr kumimoji="1" lang="en-US" altLang="ko-KR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1(</a:t>
          </a:r>
          <a:r>
            <a:rPr kumimoji="1" lang="ko-KR" altLang="en-US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재외동포교육진흥재단</a:t>
          </a:r>
          <a:r>
            <a:rPr kumimoji="1" lang="en-US" altLang="ko-KR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)</a:t>
          </a:r>
        </a:p>
        <a:p>
          <a:pPr algn="l"/>
          <a:r>
            <a:rPr kumimoji="1" lang="ko-KR" altLang="en-US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한글을 읽고 인사와 간단한 문장을 연습한다</a:t>
          </a:r>
          <a:r>
            <a:rPr kumimoji="1" lang="en-US" altLang="ko-KR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.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kumimoji="1" lang="ja-JP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kumimoji="1" lang="ja-JP"/>
        </a:p>
      </dgm:t>
    </dgm:pt>
    <dgm:pt modelId="{6352CA33-6755-44BE-808F-400DA4CF80A7}">
      <dgm:prSet phldrT="[テキスト]" custT="1"/>
      <dgm:spPr/>
      <dgm:t>
        <a:bodyPr/>
        <a:lstStyle/>
        <a:p>
          <a:r>
            <a: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3</a:t>
          </a:r>
          <a:r>
            <a:rPr kumimoji="1" lang="ko-KR" altLang="en-US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반</a:t>
          </a:r>
          <a:r>
            <a:rPr kumimoji="1" lang="ko-KR" altLang="en-US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 </a:t>
          </a:r>
          <a:r>
            <a:rPr kumimoji="1" lang="ko-KR" altLang="en-US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한글학교 한국어</a:t>
          </a:r>
          <a:r>
            <a:rPr kumimoji="1" lang="en-US" altLang="ko-KR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3(</a:t>
          </a:r>
          <a:r>
            <a:rPr kumimoji="1" lang="ko-KR" altLang="en-US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재외동포교육진흥재단</a:t>
          </a:r>
          <a:r>
            <a:rPr kumimoji="1" lang="en-US" altLang="ko-KR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)</a:t>
          </a:r>
        </a:p>
        <a:p>
          <a:r>
            <a:rPr kumimoji="1" lang="ko-KR" altLang="en-US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숫자를 익히고 대화문을 통해 회화를 연습한다</a:t>
          </a:r>
          <a:r>
            <a:rPr kumimoji="1" lang="en-US" altLang="ko-KR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.</a:t>
          </a:r>
          <a:endParaRPr kumimoji="1" lang="en-US" altLang="ko-KR" sz="20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kumimoji="1" lang="ja-JP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kumimoji="1" lang="ja-JP"/>
        </a:p>
      </dgm:t>
    </dgm:pt>
    <dgm:pt modelId="{7FCE83D9-631B-4420-BBFC-CA0AFA59F747}">
      <dgm:prSet phldrT="[テキスト]" custT="1"/>
      <dgm:spPr/>
      <dgm:t>
        <a:bodyPr/>
        <a:lstStyle/>
        <a:p>
          <a:r>
            <a: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4</a:t>
          </a:r>
          <a:r>
            <a:rPr kumimoji="1" lang="ko-KR" altLang="en-US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반</a:t>
          </a:r>
          <a:r>
            <a:rPr kumimoji="1" lang="ko-KR" altLang="en-US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 </a:t>
          </a:r>
          <a:r>
            <a:rPr kumimoji="1" lang="ko-KR" altLang="en-US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한글학교 한국어</a:t>
          </a:r>
          <a:r>
            <a:rPr kumimoji="1" lang="en-US" altLang="ko-KR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4(</a:t>
          </a:r>
          <a:r>
            <a:rPr kumimoji="1" lang="ko-KR" altLang="en-US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재외동포교육진흥재단</a:t>
          </a:r>
          <a:r>
            <a:rPr kumimoji="1" lang="en-US" altLang="ko-KR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)</a:t>
          </a:r>
        </a:p>
        <a:p>
          <a:r>
            <a:rPr kumimoji="1" lang="ko-KR" altLang="en-US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요일</a:t>
          </a:r>
          <a:r>
            <a:rPr kumimoji="1" lang="en-US" altLang="ko-KR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, </a:t>
          </a:r>
          <a:r>
            <a:rPr kumimoji="1" lang="ko-KR" altLang="en-US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날짜</a:t>
          </a:r>
          <a:r>
            <a:rPr kumimoji="1" lang="en-US" altLang="ko-KR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, </a:t>
          </a:r>
          <a:r>
            <a:rPr kumimoji="1" lang="ko-KR" altLang="en-US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시간 등을 익히고 자연스런 회화를 연습한다</a:t>
          </a:r>
          <a:r>
            <a:rPr kumimoji="1" lang="en-US" altLang="ko-KR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.</a:t>
          </a:r>
          <a:endParaRPr kumimoji="1" lang="ja-JP" altLang="en-US" sz="12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kumimoji="1" lang="ja-JP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kumimoji="1" lang="ja-JP"/>
        </a:p>
      </dgm:t>
    </dgm:pt>
    <dgm:pt modelId="{9DAF0DE7-EBED-4CF4-98C6-A40E96D607E0}">
      <dgm:prSet phldrT="[テキスト]" custT="1"/>
      <dgm:spPr/>
      <dgm:t>
        <a:bodyPr/>
        <a:lstStyle/>
        <a:p>
          <a:r>
            <a: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5</a:t>
          </a:r>
          <a:r>
            <a:rPr kumimoji="1" lang="ko-KR" altLang="en-US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반 </a:t>
          </a:r>
          <a:r>
            <a:rPr kumimoji="1" lang="ko-KR" altLang="en-US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 </a:t>
          </a:r>
          <a:r>
            <a:rPr kumimoji="1" lang="ko-KR" altLang="en-US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미리보는 초등 교과서</a:t>
          </a:r>
          <a:r>
            <a:rPr kumimoji="1" lang="en-US" altLang="ko-KR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(</a:t>
          </a:r>
          <a:r>
            <a:rPr kumimoji="1" lang="ko-KR" altLang="en-US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고래가 숨쉬는 도서관</a:t>
          </a:r>
          <a:r>
            <a:rPr kumimoji="1" lang="en-US" altLang="ko-KR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)</a:t>
          </a:r>
        </a:p>
        <a:p>
          <a:r>
            <a:rPr kumimoji="1" lang="ko-KR" altLang="en-US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 한국의 동화나 위인전 등을 통해 국어를 학습하고 한국어능력시험을 통해 학습성과를 확인한다</a:t>
          </a:r>
          <a:r>
            <a:rPr kumimoji="1" lang="en-US" altLang="ko-KR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.</a:t>
          </a:r>
        </a:p>
      </dgm:t>
    </dgm:pt>
    <dgm:pt modelId="{1B98E462-3901-45E5-B925-0C07CCB04D1A}" type="parTrans" cxnId="{8FF569B1-62A4-4E74-9E4D-A498C6BDA2A1}">
      <dgm:prSet/>
      <dgm:spPr/>
      <dgm:t>
        <a:bodyPr/>
        <a:lstStyle/>
        <a:p>
          <a:endParaRPr kumimoji="1" lang="ja-JP" altLang="en-US"/>
        </a:p>
      </dgm:t>
    </dgm:pt>
    <dgm:pt modelId="{620BBCC2-9784-4561-B362-55C5681724D4}" type="sibTrans" cxnId="{8FF569B1-62A4-4E74-9E4D-A498C6BDA2A1}">
      <dgm:prSet/>
      <dgm:spPr/>
      <dgm:t>
        <a:bodyPr/>
        <a:lstStyle/>
        <a:p>
          <a:endParaRPr kumimoji="1" lang="ja-JP" altLang="en-US"/>
        </a:p>
      </dgm:t>
    </dgm:pt>
    <dgm:pt modelId="{0CE9543F-A773-4E9D-A128-AA39B5CC4DC5}" type="pres">
      <dgm:prSet presAssocID="{00C18FBF-3FF5-4C16-97CF-AF03740D7A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71D4F8D5-129C-44F1-8DBF-B5ED01F26FB1}" type="pres">
      <dgm:prSet presAssocID="{B4F1B46E-22B2-4721-950C-8704487586DC}" presName="composite" presStyleCnt="0"/>
      <dgm:spPr/>
    </dgm:pt>
    <dgm:pt modelId="{45E394F2-1554-400D-9F0B-280354C2C42F}" type="pres">
      <dgm:prSet presAssocID="{B4F1B46E-22B2-4721-950C-8704487586DC}" presName="rect1" presStyleLbl="trAlignAcc1" presStyleIdx="0" presStyleCnt="5" custLinFactNeighborX="1238" custLinFactNeighborY="-264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4DB6D7A-91A1-4350-8FDA-61DE19854877}" type="pres">
      <dgm:prSet presAssocID="{B4F1B46E-22B2-4721-950C-8704487586DC}" presName="rect2" presStyleLbl="fgImgPlace1" presStyleIdx="0" presStyleCnt="5" custLinFactNeighborY="1037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kumimoji="1" lang="ja-JP" altLang="en-US"/>
        </a:p>
      </dgm:t>
    </dgm:pt>
    <dgm:pt modelId="{117DE5DD-7B56-4590-A120-C98C005B5874}" type="pres">
      <dgm:prSet presAssocID="{A7E2530A-34E2-4E9F-BC78-8920BA140C41}" presName="sibTrans" presStyleCnt="0"/>
      <dgm:spPr/>
    </dgm:pt>
    <dgm:pt modelId="{524E88F7-988E-4E71-9619-C8ACB066205F}" type="pres">
      <dgm:prSet presAssocID="{F2881FB1-6580-4F21-A283-BFAA6F91D5D2}" presName="composite" presStyleCnt="0"/>
      <dgm:spPr/>
    </dgm:pt>
    <dgm:pt modelId="{99BF9E33-9ABA-4573-B6FB-91DF4666BF7B}" type="pres">
      <dgm:prSet presAssocID="{F2881FB1-6580-4F21-A283-BFAA6F91D5D2}" presName="rect1" presStyleLbl="trAlignAcc1" presStyleIdx="1" presStyleCnt="5" custScaleX="111052" custLinFactNeighborX="5019" custLinFactNeighborY="-529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95A0FD6-6281-40A2-AB06-C48B1529E217}" type="pres">
      <dgm:prSet presAssocID="{F2881FB1-6580-4F21-A283-BFAA6F91D5D2}" presName="rect2" presStyleLbl="fgImgPlace1" presStyleIdx="1" presStyleCnt="5" custScaleX="98776" custScaleY="98003" custLinFactNeighborX="-6380" custLinFactNeighborY="38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kumimoji="1" lang="ja-JP" altLang="en-US"/>
        </a:p>
      </dgm:t>
    </dgm:pt>
    <dgm:pt modelId="{4A90B6E6-D07E-44F0-91FD-F14A7F228492}" type="pres">
      <dgm:prSet presAssocID="{A5ABDC17-7AB5-4F0E-992A-F9343F5D74EB}" presName="sibTrans" presStyleCnt="0"/>
      <dgm:spPr/>
    </dgm:pt>
    <dgm:pt modelId="{4751B6D2-67DC-46AE-BE4E-64ACEE8C3080}" type="pres">
      <dgm:prSet presAssocID="{6352CA33-6755-44BE-808F-400DA4CF80A7}" presName="composite" presStyleCnt="0"/>
      <dgm:spPr/>
    </dgm:pt>
    <dgm:pt modelId="{D15E7E58-2E90-463F-9BE2-CEFE1A47CC3E}" type="pres">
      <dgm:prSet presAssocID="{6352CA33-6755-44BE-808F-400DA4CF80A7}" presName="rect1" presStyleLbl="trAlignAcc1" presStyleIdx="2" presStyleCnt="5" custScaleX="103429" custLinFactNeighborX="69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B5F6920-B454-4FB7-9B45-0D7101ACD11F}" type="pres">
      <dgm:prSet presAssocID="{6352CA33-6755-44BE-808F-400DA4CF80A7}" presName="rect2" presStyleLbl="fgImgPlace1" presStyleIdx="2" presStyleCnt="5" custScaleX="93063" custScaleY="101468" custLinFactNeighborY="951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kumimoji="1" lang="ja-JP" altLang="en-US"/>
        </a:p>
      </dgm:t>
    </dgm:pt>
    <dgm:pt modelId="{D0CB5710-233E-450C-849C-AA305CB9C9C9}" type="pres">
      <dgm:prSet presAssocID="{AAB4CF73-4B9B-4AA0-9074-16C2D2AE00A1}" presName="sibTrans" presStyleCnt="0"/>
      <dgm:spPr/>
    </dgm:pt>
    <dgm:pt modelId="{6EB03658-63F5-4188-AF22-E9C00C0D08DE}" type="pres">
      <dgm:prSet presAssocID="{7FCE83D9-631B-4420-BBFC-CA0AFA59F747}" presName="composite" presStyleCnt="0"/>
      <dgm:spPr/>
    </dgm:pt>
    <dgm:pt modelId="{3EEF212A-26CC-4949-857F-430A874CCD4F}" type="pres">
      <dgm:prSet presAssocID="{7FCE83D9-631B-4420-BBFC-CA0AFA59F747}" presName="rect1" presStyleLbl="trAlignAcc1" presStyleIdx="3" presStyleCnt="5" custScaleX="111931" custLinFactNeighborX="306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522E7B7-B8E0-47F3-B2A5-87286489FE95}" type="pres">
      <dgm:prSet presAssocID="{7FCE83D9-631B-4420-BBFC-CA0AFA59F747}" presName="rect2" presStyleLbl="fgImgPlace1" presStyleIdx="3" presStyleCnt="5" custLinFactNeighborX="1555" custLinFactNeighborY="12564"/>
      <dgm:spPr/>
    </dgm:pt>
    <dgm:pt modelId="{A47C6F80-701E-4518-B4F5-09ACCE3D35FD}" type="pres">
      <dgm:prSet presAssocID="{1B48A0DE-4031-4D45-86A1-94CDAF68824A}" presName="sibTrans" presStyleCnt="0"/>
      <dgm:spPr/>
    </dgm:pt>
    <dgm:pt modelId="{416A18E0-3690-4F7A-9E8B-6315A094BA54}" type="pres">
      <dgm:prSet presAssocID="{9DAF0DE7-EBED-4CF4-98C6-A40E96D607E0}" presName="composite" presStyleCnt="0"/>
      <dgm:spPr/>
    </dgm:pt>
    <dgm:pt modelId="{0DAD5783-1EA1-41B2-B409-3BE150F02443}" type="pres">
      <dgm:prSet presAssocID="{9DAF0DE7-EBED-4CF4-98C6-A40E96D607E0}" presName="rect1" presStyleLbl="trAlignAcc1" presStyleIdx="4" presStyleCnt="5" custScaleX="126617" custLinFactNeighborX="680" custLinFactNeighborY="326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0A717A4-5ED6-4B77-872B-9931BB836A37}" type="pres">
      <dgm:prSet presAssocID="{9DAF0DE7-EBED-4CF4-98C6-A40E96D607E0}" presName="rect2" presStyleLbl="fgImgPlace1" presStyleIdx="4" presStyleCnt="5" custLinFactNeighborX="-46646" custLinFactNeighborY="13476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t="-18132" r="-3000" b="-18132"/>
          </a:stretch>
        </a:blipFill>
      </dgm:spPr>
      <dgm:t>
        <a:bodyPr/>
        <a:lstStyle/>
        <a:p>
          <a:endParaRPr kumimoji="1" lang="ja-JP" altLang="en-US"/>
        </a:p>
      </dgm:t>
    </dgm:pt>
  </dgm:ptLst>
  <dgm:cxnLst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CEB9DB14-373A-4D60-AD66-A64850D83385}" type="presOf" srcId="{F9D46839-CD06-4669-AAE4-4D1E9AFEDA78}" destId="{45E394F2-1554-400D-9F0B-280354C2C42F}" srcOrd="0" destOrd="2" presId="urn:microsoft.com/office/officeart/2008/layout/PictureStrips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A7DC606A-823B-4D0F-AD03-1782782A998F}" type="presOf" srcId="{7FCE83D9-631B-4420-BBFC-CA0AFA59F747}" destId="{3EEF212A-26CC-4949-857F-430A874CCD4F}" srcOrd="0" destOrd="0" presId="urn:microsoft.com/office/officeart/2008/layout/PictureStrips"/>
    <dgm:cxn modelId="{8FF569B1-62A4-4E74-9E4D-A498C6BDA2A1}" srcId="{00C18FBF-3FF5-4C16-97CF-AF03740D7AB6}" destId="{9DAF0DE7-EBED-4CF4-98C6-A40E96D607E0}" srcOrd="4" destOrd="0" parTransId="{1B98E462-3901-45E5-B925-0C07CCB04D1A}" sibTransId="{620BBCC2-9784-4561-B362-55C5681724D4}"/>
    <dgm:cxn modelId="{EFCB7FD7-5F71-4BF5-87BA-31B0C98BCDB2}" type="presOf" srcId="{B4F1B46E-22B2-4721-950C-8704487586DC}" destId="{45E394F2-1554-400D-9F0B-280354C2C42F}" srcOrd="0" destOrd="0" presId="urn:microsoft.com/office/officeart/2008/layout/PictureStrips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8B29C479-01DA-460E-8A55-F3C92AAA43D6}" type="presOf" srcId="{00C18FBF-3FF5-4C16-97CF-AF03740D7AB6}" destId="{0CE9543F-A773-4E9D-A128-AA39B5CC4DC5}" srcOrd="0" destOrd="0" presId="urn:microsoft.com/office/officeart/2008/layout/PictureStrips"/>
    <dgm:cxn modelId="{AC0F0642-F8C5-43AB-B17C-58C1C643D684}" type="presOf" srcId="{9D72CDD3-5859-43DB-BD75-0C3C30E3DE62}" destId="{45E394F2-1554-400D-9F0B-280354C2C42F}" srcOrd="0" destOrd="1" presId="urn:microsoft.com/office/officeart/2008/layout/PictureStrips"/>
    <dgm:cxn modelId="{D845757E-DADF-4F1B-9675-2F4046B3641A}" type="presOf" srcId="{F2881FB1-6580-4F21-A283-BFAA6F91D5D2}" destId="{99BF9E33-9ABA-4573-B6FB-91DF4666BF7B}" srcOrd="0" destOrd="0" presId="urn:microsoft.com/office/officeart/2008/layout/PictureStrips"/>
    <dgm:cxn modelId="{048E8648-BD4A-4D00-84BB-20032DFB07C7}" type="presOf" srcId="{6352CA33-6755-44BE-808F-400DA4CF80A7}" destId="{D15E7E58-2E90-463F-9BE2-CEFE1A47CC3E}" srcOrd="0" destOrd="0" presId="urn:microsoft.com/office/officeart/2008/layout/PictureStrips"/>
    <dgm:cxn modelId="{96C3EFF9-1AE1-4783-9A22-DD2F5DD9DF52}" type="presOf" srcId="{9DAF0DE7-EBED-4CF4-98C6-A40E96D607E0}" destId="{0DAD5783-1EA1-41B2-B409-3BE150F02443}" srcOrd="0" destOrd="0" presId="urn:microsoft.com/office/officeart/2008/layout/PictureStrips"/>
    <dgm:cxn modelId="{36430072-D57B-457E-839C-72FBFFDB6E2C}" type="presParOf" srcId="{0CE9543F-A773-4E9D-A128-AA39B5CC4DC5}" destId="{71D4F8D5-129C-44F1-8DBF-B5ED01F26FB1}" srcOrd="0" destOrd="0" presId="urn:microsoft.com/office/officeart/2008/layout/PictureStrips"/>
    <dgm:cxn modelId="{BCADB6E9-5961-4DD1-9F72-36077FC616F8}" type="presParOf" srcId="{71D4F8D5-129C-44F1-8DBF-B5ED01F26FB1}" destId="{45E394F2-1554-400D-9F0B-280354C2C42F}" srcOrd="0" destOrd="0" presId="urn:microsoft.com/office/officeart/2008/layout/PictureStrips"/>
    <dgm:cxn modelId="{A814BAA9-4A7B-4E61-BE96-C2418710650E}" type="presParOf" srcId="{71D4F8D5-129C-44F1-8DBF-B5ED01F26FB1}" destId="{74DB6D7A-91A1-4350-8FDA-61DE19854877}" srcOrd="1" destOrd="0" presId="urn:microsoft.com/office/officeart/2008/layout/PictureStrips"/>
    <dgm:cxn modelId="{7EF86745-392B-4346-86CB-9E3DCA476A30}" type="presParOf" srcId="{0CE9543F-A773-4E9D-A128-AA39B5CC4DC5}" destId="{117DE5DD-7B56-4590-A120-C98C005B5874}" srcOrd="1" destOrd="0" presId="urn:microsoft.com/office/officeart/2008/layout/PictureStrips"/>
    <dgm:cxn modelId="{5C18A213-2574-4476-8362-600EB52B69BF}" type="presParOf" srcId="{0CE9543F-A773-4E9D-A128-AA39B5CC4DC5}" destId="{524E88F7-988E-4E71-9619-C8ACB066205F}" srcOrd="2" destOrd="0" presId="urn:microsoft.com/office/officeart/2008/layout/PictureStrips"/>
    <dgm:cxn modelId="{3B51B061-8BB9-4988-98E0-088DB846F6A9}" type="presParOf" srcId="{524E88F7-988E-4E71-9619-C8ACB066205F}" destId="{99BF9E33-9ABA-4573-B6FB-91DF4666BF7B}" srcOrd="0" destOrd="0" presId="urn:microsoft.com/office/officeart/2008/layout/PictureStrips"/>
    <dgm:cxn modelId="{9D384245-99B8-43C4-8825-FDB8375FEBEC}" type="presParOf" srcId="{524E88F7-988E-4E71-9619-C8ACB066205F}" destId="{D95A0FD6-6281-40A2-AB06-C48B1529E217}" srcOrd="1" destOrd="0" presId="urn:microsoft.com/office/officeart/2008/layout/PictureStrips"/>
    <dgm:cxn modelId="{7804676D-00FC-4CC5-B00F-8CE731590CEC}" type="presParOf" srcId="{0CE9543F-A773-4E9D-A128-AA39B5CC4DC5}" destId="{4A90B6E6-D07E-44F0-91FD-F14A7F228492}" srcOrd="3" destOrd="0" presId="urn:microsoft.com/office/officeart/2008/layout/PictureStrips"/>
    <dgm:cxn modelId="{D3853ED9-2FAF-4F7D-B56D-4F34D3A40058}" type="presParOf" srcId="{0CE9543F-A773-4E9D-A128-AA39B5CC4DC5}" destId="{4751B6D2-67DC-46AE-BE4E-64ACEE8C3080}" srcOrd="4" destOrd="0" presId="urn:microsoft.com/office/officeart/2008/layout/PictureStrips"/>
    <dgm:cxn modelId="{8FE85387-289D-4B57-A523-13E8DC1A930F}" type="presParOf" srcId="{4751B6D2-67DC-46AE-BE4E-64ACEE8C3080}" destId="{D15E7E58-2E90-463F-9BE2-CEFE1A47CC3E}" srcOrd="0" destOrd="0" presId="urn:microsoft.com/office/officeart/2008/layout/PictureStrips"/>
    <dgm:cxn modelId="{D6A78C54-C853-489C-B615-FADF824CCC4D}" type="presParOf" srcId="{4751B6D2-67DC-46AE-BE4E-64ACEE8C3080}" destId="{4B5F6920-B454-4FB7-9B45-0D7101ACD11F}" srcOrd="1" destOrd="0" presId="urn:microsoft.com/office/officeart/2008/layout/PictureStrips"/>
    <dgm:cxn modelId="{1AC93FFE-8867-4FBA-914C-196C63E038BF}" type="presParOf" srcId="{0CE9543F-A773-4E9D-A128-AA39B5CC4DC5}" destId="{D0CB5710-233E-450C-849C-AA305CB9C9C9}" srcOrd="5" destOrd="0" presId="urn:microsoft.com/office/officeart/2008/layout/PictureStrips"/>
    <dgm:cxn modelId="{2E63092A-4CCB-48B0-AF5E-0CCA036FFF70}" type="presParOf" srcId="{0CE9543F-A773-4E9D-A128-AA39B5CC4DC5}" destId="{6EB03658-63F5-4188-AF22-E9C00C0D08DE}" srcOrd="6" destOrd="0" presId="urn:microsoft.com/office/officeart/2008/layout/PictureStrips"/>
    <dgm:cxn modelId="{869BFB97-54D8-4A01-ADFD-1C060C09CA2F}" type="presParOf" srcId="{6EB03658-63F5-4188-AF22-E9C00C0D08DE}" destId="{3EEF212A-26CC-4949-857F-430A874CCD4F}" srcOrd="0" destOrd="0" presId="urn:microsoft.com/office/officeart/2008/layout/PictureStrips"/>
    <dgm:cxn modelId="{3D16AB3F-F802-4593-B654-4BF058A16111}" type="presParOf" srcId="{6EB03658-63F5-4188-AF22-E9C00C0D08DE}" destId="{A522E7B7-B8E0-47F3-B2A5-87286489FE95}" srcOrd="1" destOrd="0" presId="urn:microsoft.com/office/officeart/2008/layout/PictureStrips"/>
    <dgm:cxn modelId="{98C674E4-9B8F-4635-8EF7-042A247D7CF1}" type="presParOf" srcId="{0CE9543F-A773-4E9D-A128-AA39B5CC4DC5}" destId="{A47C6F80-701E-4518-B4F5-09ACCE3D35FD}" srcOrd="7" destOrd="0" presId="urn:microsoft.com/office/officeart/2008/layout/PictureStrips"/>
    <dgm:cxn modelId="{DF2364B1-AC7C-4F95-98B8-C97281D9776E}" type="presParOf" srcId="{0CE9543F-A773-4E9D-A128-AA39B5CC4DC5}" destId="{416A18E0-3690-4F7A-9E8B-6315A094BA54}" srcOrd="8" destOrd="0" presId="urn:microsoft.com/office/officeart/2008/layout/PictureStrips"/>
    <dgm:cxn modelId="{48309F5E-2D44-46F9-AA9B-6D8170DCFDFA}" type="presParOf" srcId="{416A18E0-3690-4F7A-9E8B-6315A094BA54}" destId="{0DAD5783-1EA1-41B2-B409-3BE150F02443}" srcOrd="0" destOrd="0" presId="urn:microsoft.com/office/officeart/2008/layout/PictureStrips"/>
    <dgm:cxn modelId="{DA36D6CA-36A0-459D-BA26-2FEDED3AAC4A}" type="presParOf" srcId="{416A18E0-3690-4F7A-9E8B-6315A094BA54}" destId="{F0A717A4-5ED6-4B77-872B-9931BB836A3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394F2-1554-400D-9F0B-280354C2C42F}">
      <dsp:nvSpPr>
        <dsp:cNvPr id="0" name=""/>
        <dsp:cNvSpPr/>
      </dsp:nvSpPr>
      <dsp:spPr>
        <a:xfrm>
          <a:off x="517437" y="229733"/>
          <a:ext cx="4267390" cy="13335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264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</a:t>
          </a:r>
          <a:r>
            <a:rPr kumimoji="1" lang="ko-KR" altLang="en-US" sz="20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반 </a:t>
          </a:r>
          <a:r>
            <a:rPr kumimoji="1" lang="ko-KR" altLang="en-US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한글기초</a:t>
          </a:r>
          <a:r>
            <a:rPr kumimoji="1" lang="en-US" altLang="ko-KR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(</a:t>
          </a:r>
          <a:r>
            <a:rPr kumimoji="1" lang="ko-KR" altLang="en-US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재외동포교육진흥재단</a:t>
          </a:r>
          <a:r>
            <a:rPr kumimoji="1" lang="en-US" altLang="ko-KR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ko-KR" altLang="en-US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한글의 기본 모음</a:t>
          </a:r>
          <a:r>
            <a:rPr kumimoji="1" lang="en-US" altLang="ko-KR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, </a:t>
          </a:r>
          <a:r>
            <a:rPr kumimoji="1" lang="ko-KR" altLang="en-US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자음을 학습하고 간단한  단어읽기를 목표로 한다</a:t>
          </a:r>
          <a:r>
            <a:rPr kumimoji="1" lang="en-US" altLang="ko-KR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.</a:t>
          </a:r>
          <a:endParaRPr kumimoji="1" lang="en-US" altLang="ko-KR" sz="2000" b="1" kern="12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sz="20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1" lang="ja-JP" altLang="en-US" sz="1800" kern="1200" dirty="0">
            <a:ln>
              <a:solidFill>
                <a:schemeClr val="tx2"/>
              </a:solidFill>
            </a:ln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1" lang="ja-JP" altLang="en-US" sz="18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17437" y="229733"/>
        <a:ext cx="4267390" cy="1333559"/>
      </dsp:txXfrm>
    </dsp:sp>
    <dsp:sp modelId="{74DB6D7A-91A1-4350-8FDA-61DE19854877}">
      <dsp:nvSpPr>
        <dsp:cNvPr id="0" name=""/>
        <dsp:cNvSpPr/>
      </dsp:nvSpPr>
      <dsp:spPr>
        <a:xfrm>
          <a:off x="286799" y="217532"/>
          <a:ext cx="933491" cy="140023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F9E33-9ABA-4573-B6FB-91DF4666BF7B}">
      <dsp:nvSpPr>
        <dsp:cNvPr id="0" name=""/>
        <dsp:cNvSpPr/>
      </dsp:nvSpPr>
      <dsp:spPr>
        <a:xfrm>
          <a:off x="5170558" y="187323"/>
          <a:ext cx="4739022" cy="13335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26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</a:t>
          </a:r>
          <a:r>
            <a:rPr kumimoji="1" lang="ko-KR" altLang="en-US" sz="20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반</a:t>
          </a:r>
          <a:r>
            <a:rPr kumimoji="1" lang="ko-KR" altLang="en-US" sz="16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  </a:t>
          </a:r>
          <a:r>
            <a:rPr kumimoji="1" lang="ko-KR" altLang="en-US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한글학교 한국어 </a:t>
          </a:r>
          <a:r>
            <a:rPr kumimoji="1" lang="en-US" altLang="ko-KR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1(</a:t>
          </a:r>
          <a:r>
            <a:rPr kumimoji="1" lang="ko-KR" altLang="en-US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재외동포교육진흥재단</a:t>
          </a:r>
          <a:r>
            <a:rPr kumimoji="1" lang="en-US" altLang="ko-KR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ko-KR" altLang="en-US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한글을 읽고 인사와 간단한 문장을 연습한다</a:t>
          </a:r>
          <a:r>
            <a:rPr kumimoji="1" lang="en-US" altLang="ko-KR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.</a:t>
          </a:r>
        </a:p>
      </dsp:txBody>
      <dsp:txXfrm>
        <a:off x="5170558" y="187323"/>
        <a:ext cx="4739022" cy="1333559"/>
      </dsp:txXfrm>
    </dsp:sp>
    <dsp:sp modelId="{D95A0FD6-6281-40A2-AB06-C48B1529E217}">
      <dsp:nvSpPr>
        <dsp:cNvPr id="0" name=""/>
        <dsp:cNvSpPr/>
      </dsp:nvSpPr>
      <dsp:spPr>
        <a:xfrm>
          <a:off x="4960542" y="132667"/>
          <a:ext cx="922065" cy="137227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E7E58-2E90-463F-9BE2-CEFE1A47CC3E}">
      <dsp:nvSpPr>
        <dsp:cNvPr id="0" name=""/>
        <dsp:cNvSpPr/>
      </dsp:nvSpPr>
      <dsp:spPr>
        <a:xfrm>
          <a:off x="349361" y="1954034"/>
          <a:ext cx="4413719" cy="13335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26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3</a:t>
          </a:r>
          <a:r>
            <a:rPr kumimoji="1" lang="ko-KR" altLang="en-US" sz="20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반</a:t>
          </a:r>
          <a:r>
            <a:rPr kumimoji="1" lang="ko-KR" altLang="en-US" sz="12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 </a:t>
          </a:r>
          <a:r>
            <a:rPr kumimoji="1" lang="ko-KR" altLang="en-US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한글학교 한국어</a:t>
          </a:r>
          <a:r>
            <a:rPr kumimoji="1" lang="en-US" altLang="ko-KR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3(</a:t>
          </a:r>
          <a:r>
            <a:rPr kumimoji="1" lang="ko-KR" altLang="en-US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재외동포교육진흥재단</a:t>
          </a:r>
          <a:r>
            <a:rPr kumimoji="1" lang="en-US" altLang="ko-KR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ko-KR" altLang="en-US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숫자를 익히고 대화문을 통해 회화를 연습한다</a:t>
          </a:r>
          <a:r>
            <a:rPr kumimoji="1" lang="en-US" altLang="ko-KR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.</a:t>
          </a:r>
          <a:endParaRPr kumimoji="1" lang="en-US" altLang="ko-KR" sz="2000" b="1" kern="12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349361" y="1954034"/>
        <a:ext cx="4413719" cy="1333559"/>
      </dsp:txXfrm>
    </dsp:sp>
    <dsp:sp modelId="{4B5F6920-B454-4FB7-9B45-0D7101ACD11F}">
      <dsp:nvSpPr>
        <dsp:cNvPr id="0" name=""/>
        <dsp:cNvSpPr/>
      </dsp:nvSpPr>
      <dsp:spPr>
        <a:xfrm>
          <a:off x="247650" y="1884349"/>
          <a:ext cx="868735" cy="142079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F212A-26CC-4949-857F-430A874CCD4F}">
      <dsp:nvSpPr>
        <dsp:cNvPr id="0" name=""/>
        <dsp:cNvSpPr/>
      </dsp:nvSpPr>
      <dsp:spPr>
        <a:xfrm>
          <a:off x="5088598" y="1948895"/>
          <a:ext cx="4776532" cy="13335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26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4</a:t>
          </a:r>
          <a:r>
            <a:rPr kumimoji="1" lang="ko-KR" altLang="en-US" sz="20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반</a:t>
          </a:r>
          <a:r>
            <a:rPr kumimoji="1" lang="ko-KR" altLang="en-US" sz="12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 </a:t>
          </a:r>
          <a:r>
            <a:rPr kumimoji="1" lang="ko-KR" altLang="en-US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한글학교 한국어</a:t>
          </a:r>
          <a:r>
            <a:rPr kumimoji="1" lang="en-US" altLang="ko-KR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4(</a:t>
          </a:r>
          <a:r>
            <a:rPr kumimoji="1" lang="ko-KR" altLang="en-US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재외동포교육진흥재단</a:t>
          </a:r>
          <a:r>
            <a:rPr kumimoji="1" lang="en-US" altLang="ko-KR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ko-KR" altLang="en-US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요일</a:t>
          </a:r>
          <a:r>
            <a:rPr kumimoji="1" lang="en-US" altLang="ko-KR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, </a:t>
          </a:r>
          <a:r>
            <a:rPr kumimoji="1" lang="ko-KR" altLang="en-US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날짜</a:t>
          </a:r>
          <a:r>
            <a:rPr kumimoji="1" lang="en-US" altLang="ko-KR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, </a:t>
          </a:r>
          <a:r>
            <a:rPr kumimoji="1" lang="ko-KR" altLang="en-US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시간 등을 익히고 자연스런 회화를 연습한다</a:t>
          </a:r>
          <a:r>
            <a:rPr kumimoji="1" lang="en-US" altLang="ko-KR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.</a:t>
          </a:r>
          <a:endParaRPr kumimoji="1" lang="ja-JP" altLang="en-US" sz="12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088598" y="1948895"/>
        <a:ext cx="4776532" cy="1333559"/>
      </dsp:txXfrm>
    </dsp:sp>
    <dsp:sp modelId="{A522E7B7-B8E0-47F3-B2A5-87286489FE95}">
      <dsp:nvSpPr>
        <dsp:cNvPr id="0" name=""/>
        <dsp:cNvSpPr/>
      </dsp:nvSpPr>
      <dsp:spPr>
        <a:xfrm>
          <a:off x="5049295" y="1932195"/>
          <a:ext cx="933491" cy="140023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D5783-1EA1-41B2-B409-3BE150F02443}">
      <dsp:nvSpPr>
        <dsp:cNvPr id="0" name=""/>
        <dsp:cNvSpPr/>
      </dsp:nvSpPr>
      <dsp:spPr>
        <a:xfrm>
          <a:off x="2318497" y="3676378"/>
          <a:ext cx="5403241" cy="13335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26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5</a:t>
          </a:r>
          <a:r>
            <a:rPr kumimoji="1" lang="ko-KR" altLang="en-US" sz="20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반 </a:t>
          </a:r>
          <a:r>
            <a:rPr kumimoji="1" lang="ko-KR" altLang="en-US" sz="12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 </a:t>
          </a:r>
          <a:r>
            <a:rPr kumimoji="1" lang="ko-KR" altLang="en-US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미리보는 초등 교과서</a:t>
          </a:r>
          <a:r>
            <a:rPr kumimoji="1" lang="en-US" altLang="ko-KR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(</a:t>
          </a:r>
          <a:r>
            <a:rPr kumimoji="1" lang="ko-KR" altLang="en-US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고래가 숨쉬는 도서관</a:t>
          </a:r>
          <a:r>
            <a:rPr kumimoji="1" lang="en-US" altLang="ko-KR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ko-KR" altLang="en-US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 한국의 동화나 위인전 등을 통해 국어를 학습하고 한국어능력시험을 통해 학습성과를 확인한다</a:t>
          </a:r>
          <a:r>
            <a:rPr kumimoji="1" lang="en-US" altLang="ko-KR" sz="12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.</a:t>
          </a:r>
        </a:p>
      </dsp:txBody>
      <dsp:txXfrm>
        <a:off x="2318497" y="3676378"/>
        <a:ext cx="5403241" cy="1333559"/>
      </dsp:txXfrm>
    </dsp:sp>
    <dsp:sp modelId="{F0A717A4-5ED6-4B77-872B-9931BB836A37}">
      <dsp:nvSpPr>
        <dsp:cNvPr id="0" name=""/>
        <dsp:cNvSpPr/>
      </dsp:nvSpPr>
      <dsp:spPr>
        <a:xfrm>
          <a:off x="2244160" y="3628908"/>
          <a:ext cx="933491" cy="1400237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t="-18132" r="-3000" b="-18132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/>
            </a:lvl1pPr>
          </a:lstStyle>
          <a:p>
            <a:fld id="{23CEAAF3-9831-450B-8D59-2C09DB96C8FC}" type="datetimeFigureOut">
              <a:rPr kumimoji="1" lang="en-US" altLang="ja-JP"/>
              <a:t>5/16/2014</a:t>
            </a:fld>
            <a:endParaRPr kumimoji="1" 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/>
            </a:lvl1pPr>
          </a:lstStyle>
          <a:p>
            <a:fld id="{06834459-7356-44BF-850D-8B30C4FB3B6B}" type="slidenum">
              <a:rPr kumimoji="1" lang="ja-JP"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/>
            </a:lvl1pPr>
          </a:lstStyle>
          <a:p>
            <a:r>
              <a:rPr kumimoji="1" lang="ja-JP"/>
              <a:t>
            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/>
            </a:lvl1pPr>
          </a:lstStyle>
          <a:p>
            <a:r>
              <a:rPr kumimoji="1" lang="ja-JP"/>
              <a:t>
            </a:t>
            </a:r>
            <a:fld id="{2D50CD79-FC16-4410-AB61-17F26E6D3BC8}" type="datetimeFigureOut">
              <a:t>2014/5/16</a:t>
            </a:fld>
            <a:r>
              <a:rPr kumimoji="1" lang="ja-JP"/>
              <a:t>
            </a:t>
            </a: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kumimoji="1" lang="ja-JP"/>
              <a:t>
            </a:t>
            </a:r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/>
              <a:t>
              マスター テキストのスタイルを編集するには、ここをクリック
          </a:t>
            </a:r>
          </a:p>
          <a:p>
            <a:pPr lvl="1"/>
            <a:r>
              <a:rPr kumimoji="1" lang="ja-JP"/>
              <a:t>
              第 2 レベル
          </a:t>
            </a:r>
          </a:p>
          <a:p>
            <a:pPr lvl="2"/>
            <a:r>
              <a:rPr kumimoji="1" lang="ja-JP"/>
              <a:t>
              第 3 レベル
          </a:t>
            </a:r>
          </a:p>
          <a:p>
            <a:pPr lvl="3"/>
            <a:r>
              <a:rPr kumimoji="1" lang="ja-JP"/>
              <a:t>
              第 4 レベル
          </a:t>
            </a:r>
          </a:p>
          <a:p>
            <a:pPr lvl="4"/>
            <a:r>
              <a:rPr kumimoji="1" lang="ja-JP"/>
              <a:t>
              第 5 レベル
            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/>
            </a:lvl1pPr>
          </a:lstStyle>
          <a:p>
            <a:r>
              <a:rPr kumimoji="1" lang="ja-JP"/>
              <a:t>
           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/>
            </a:lvl1pPr>
          </a:lstStyle>
          <a:p>
            <a:r>
              <a:rPr kumimoji="1" lang="ja-JP"/>
              <a:t>
            </a:t>
            </a:r>
            <a:fld id="{0A3C37BE-C303-496D-B5CD-85F2937540FC}" type="slidenum">
              <a:t>‹#›</a:t>
            </a:fld>
            <a:r>
              <a:rPr kumimoji="1" lang="ja-JP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
            </a:t>
            </a:r>
            <a:fld id="{0A3C37BE-C303-496D-B5CD-85F2937540FC}" type="slidenum">
              <a:rPr smtClean="0"/>
              <a:t>1</a:t>
            </a:fld>
            <a:r>
              <a:rPr kumimoji="1" lang="ja-JP" smtClean="0"/>
              <a:t>
            </a:t>
            </a:r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426314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
            </a:t>
            </a:r>
            <a:fld id="{0A3C37BE-C303-496D-B5CD-85F2937540FC}" type="slidenum">
              <a:rPr lang="en-US" altLang="ja-JP" smtClean="0"/>
              <a:t>3</a:t>
            </a:fld>
            <a:r>
              <a:rPr kumimoji="1" lang="ja-JP" altLang="en-US" smtClean="0"/>
              <a:t>
            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560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
            </a:t>
            </a:r>
            <a:fld id="{0A3C37BE-C303-496D-B5CD-85F2937540FC}" type="slidenum">
              <a:rPr lang="en-US" altLang="ja-JP" smtClean="0"/>
              <a:t>4</a:t>
            </a:fld>
            <a:r>
              <a:rPr kumimoji="1" lang="ja-JP" altLang="en-US" smtClean="0"/>
              <a:t>
            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989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B2B29-F518-43BF-9F80-D886E222A53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42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B2B29-F518-43BF-9F80-D886E222A53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42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B2B29-F518-43BF-9F80-D886E222A53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42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B2B29-F518-43BF-9F80-D886E222A53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4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/>
              <a:t>
            </a:t>
            </a:r>
          </a:p>
        </p:txBody>
      </p:sp>
      <p:sp>
        <p:nvSpPr>
          <p:cNvPr id="8" name="長方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/>
              <a:t>
            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Autofit/>
          </a:bodyPr>
          <a:lstStyle>
            <a:lvl1pPr algn="l" latinLnBrk="0">
              <a:defRPr kumimoji="1" lang="ja-JP" sz="3600" cap="all" baseline="0"/>
            </a:lvl1pPr>
          </a:lstStyle>
          <a:p>
            <a:r>
              <a:rPr kumimoji="1" lang="ja-JP" dirty="0"/>
              <a:t>
</a:t>
            </a:r>
            <a:r>
              <a:rPr kumimoji="1" lang="ja-JP" altLang="en-US" dirty="0" smtClean="0"/>
              <a:t>タイトルを入力</a:t>
            </a:r>
            <a:r>
              <a:rPr kumimoji="1" lang="ja-JP" dirty="0"/>
              <a:t>
            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kumimoji="1" lang="ja-JP" sz="1800"/>
            </a:lvl1pPr>
            <a:lvl2pPr marL="457200" indent="0" algn="ctr" latinLnBrk="0">
              <a:buNone/>
              <a:defRPr kumimoji="1" lang="ja-JP" sz="2000"/>
            </a:lvl2pPr>
            <a:lvl3pPr marL="914400" indent="0" algn="ctr" latinLnBrk="0">
              <a:buNone/>
              <a:defRPr kumimoji="1" lang="ja-JP" sz="1800"/>
            </a:lvl3pPr>
            <a:lvl4pPr marL="1371600" indent="0" algn="ctr" latinLnBrk="0">
              <a:buNone/>
              <a:defRPr kumimoji="1" lang="ja-JP" sz="1600"/>
            </a:lvl4pPr>
            <a:lvl5pPr marL="1828800" indent="0" algn="ctr" latinLnBrk="0">
              <a:buNone/>
              <a:defRPr kumimoji="1" lang="ja-JP" sz="1600"/>
            </a:lvl5pPr>
            <a:lvl6pPr marL="2286000" indent="0" algn="ctr" latinLnBrk="0">
              <a:buNone/>
              <a:defRPr kumimoji="1" lang="ja-JP" sz="1600"/>
            </a:lvl6pPr>
            <a:lvl7pPr marL="2743200" indent="0" algn="ctr" latinLnBrk="0">
              <a:buNone/>
              <a:defRPr kumimoji="1" lang="ja-JP" sz="1600"/>
            </a:lvl7pPr>
            <a:lvl8pPr marL="3200400" indent="0" algn="ctr" latinLnBrk="0">
              <a:buNone/>
              <a:defRPr kumimoji="1" lang="ja-JP" sz="1600"/>
            </a:lvl8pPr>
            <a:lvl9pPr marL="3657600" indent="0" algn="ctr" latinLnBrk="0">
              <a:buNone/>
              <a:defRPr kumimoji="1" lang="ja-JP" sz="1600"/>
            </a:lvl9pPr>
          </a:lstStyle>
          <a:p>
            <a:r>
              <a:rPr kumimoji="1" lang="ja-JP" altLang="en-US" dirty="0" smtClean="0"/>
              <a:t>サブタイトルを入力</a:t>
            </a:r>
            <a:r>
              <a:rPr kumimoji="1" lang="ja-JP" dirty="0"/>
              <a:t>
            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dirty="0"/>
              <a:t>
            </a:t>
            </a:r>
            <a:fld id="{402B9795-92DC-40DC-A1CA-9A4B349D7824}" type="datetimeFigureOut">
              <a:t>2014/5/16</a:t>
            </a:fld>
            <a:r>
              <a:rPr kumimoji="1" lang="ja-JP" dirty="0"/>
              <a:t>
            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/>
              <a:t>
フッター</a:t>
            </a:r>
            <a:r>
              <a:rPr lang="en-US" altLang="ja-JP" dirty="0" smtClean="0"/>
              <a:t>]</a:t>
            </a:r>
            <a:r>
              <a:rPr lang="ja-JP" altLang="en-US" dirty="0" smtClean="0"/>
              <a:t>         </a:t>
            </a:r>
          </a:p>
          <a:p>
            <a:r>
              <a:rPr lang="ja-JP" altLang="en-US" dirty="0" smtClean="0"/>
              <a:t>            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 dirty="0"/>
              <a:t>
            </a:t>
            </a:r>
            <a:fld id="{0FF54DE5-C571-48E8-A5BC-B369434E2F44}" type="slidenum">
              <a:t>‹#›</a:t>
            </a:fld>
            <a:r>
              <a:rPr kumimoji="1" lang="ja-JP" dirty="0"/>
              <a:t>
            </a:t>
            </a:r>
          </a:p>
        </p:txBody>
      </p:sp>
      <p:pic>
        <p:nvPicPr>
          <p:cNvPr id="11" name="画像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画像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kumimoji="1" lang="ja-JP" sz="3200"/>
            </a:lvl1pPr>
          </a:lstStyle>
          <a:p>
            <a:r>
              <a:rPr kumimoji="1" lang="ja-JP" dirty="0"/>
              <a:t>
</a:t>
            </a:r>
            <a:r>
              <a:rPr kumimoji="1" lang="ja-JP" altLang="en-US" dirty="0" smtClean="0"/>
              <a:t>タイトルを入力</a:t>
            </a:r>
            <a:endParaRPr kumimoji="1" lang="ja-JP" dirty="0"/>
          </a:p>
        </p:txBody>
      </p:sp>
      <p:sp>
        <p:nvSpPr>
          <p:cNvPr id="3" name="画像プレースホルダー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 latinLnBrk="0">
              <a:buNone/>
              <a:defRPr kumimoji="1" lang="ja-JP" sz="20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kumimoji="1" lang="ja-JP" sz="1800"/>
            </a:lvl1pPr>
            <a:lvl2pPr marL="457200" indent="0" latinLnBrk="0">
              <a:buNone/>
              <a:defRPr kumimoji="1" lang="ja-JP" sz="1400"/>
            </a:lvl2pPr>
            <a:lvl3pPr marL="914400" indent="0" latinLnBrk="0">
              <a:buNone/>
              <a:defRPr kumimoji="1" lang="ja-JP" sz="1200"/>
            </a:lvl3pPr>
            <a:lvl4pPr marL="1371600" indent="0" latinLnBrk="0">
              <a:buNone/>
              <a:defRPr kumimoji="1" lang="ja-JP" sz="1000"/>
            </a:lvl4pPr>
            <a:lvl5pPr marL="1828800" indent="0" latinLnBrk="0">
              <a:buNone/>
              <a:defRPr kumimoji="1" lang="ja-JP" sz="1000"/>
            </a:lvl5pPr>
            <a:lvl6pPr marL="2286000" indent="0" latinLnBrk="0">
              <a:buNone/>
              <a:defRPr kumimoji="1" lang="ja-JP" sz="1000"/>
            </a:lvl6pPr>
            <a:lvl7pPr marL="2743200" indent="0" latinLnBrk="0">
              <a:buNone/>
              <a:defRPr kumimoji="1" lang="ja-JP" sz="1000"/>
            </a:lvl7pPr>
            <a:lvl8pPr marL="3200400" indent="0" latinLnBrk="0">
              <a:buNone/>
              <a:defRPr kumimoji="1" lang="ja-JP" sz="1000"/>
            </a:lvl8pPr>
            <a:lvl9pPr marL="3657600" indent="0" latinLnBrk="0">
              <a:buNone/>
              <a:defRPr kumimoji="1" lang="ja-JP" sz="1000"/>
            </a:lvl9pPr>
          </a:lstStyle>
          <a:p>
            <a:pPr lvl="0"/>
            <a:r>
              <a:rPr kumimoji="1" lang="ja-JP" altLang="en-US" dirty="0" smtClean="0"/>
              <a:t>サブタイトルを入力</a:t>
            </a:r>
            <a:r>
              <a:rPr kumimoji="1" lang="ja-JP" dirty="0"/>
              <a:t>
          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/>
              <a:t>
            </a:t>
            </a:r>
            <a:fld id="{402B9795-92DC-40DC-A1CA-9A4B349D7824}" type="datetimeFigureOut">
              <a:t>2014/5/16</a:t>
            </a:fld>
            <a:r>
              <a:rPr kumimoji="1" lang="ja-JP"/>
              <a:t>
            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/>
              <a:t>フッター</a:t>
            </a:r>
            <a:r>
              <a:rPr lang="en-US" altLang="ja-JP" dirty="0" smtClean="0"/>
              <a:t>]</a:t>
            </a:r>
            <a:r>
              <a:rPr lang="ja-JP" altLang="en-US" dirty="0" smtClean="0"/>
              <a:t>  </a:t>
            </a:r>
            <a:r>
              <a:rPr kumimoji="1" lang="ja-JP" dirty="0" smtClean="0"/>
              <a:t>            </a:t>
            </a:r>
            <a:endParaRPr kumimoji="1" 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 dirty="0"/>
              <a:t>
            </a:t>
            </a:r>
            <a:fld id="{0FF54DE5-C571-48E8-A5BC-B369434E2F44}" type="slidenum">
              <a:t>‹#›</a:t>
            </a:fld>
            <a:r>
              <a:rPr kumimoji="1" lang="ja-JP" dirty="0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 smtClean="0"/>
              <a:t>タイトルを入力</a:t>
            </a:r>
            <a:endParaRPr kumimoji="1" lang="ja-JP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vert"/>
          <a:lstStyle/>
          <a:p>
            <a:pPr lvl="0"/>
            <a:r>
              <a:rPr kumimoji="1" lang="ja-JP" altLang="en-US" dirty="0" smtClean="0"/>
              <a:t>サブタイトルを入力</a:t>
            </a:r>
            <a:endParaRPr kumimoji="1" lang="ja-JP" dirty="0"/>
          </a:p>
          <a:p>
            <a:pPr lvl="1"/>
            <a:r>
              <a:rPr kumimoji="1" lang="ja-JP" dirty="0" smtClean="0"/>
              <a:t>第 </a:t>
            </a:r>
            <a:r>
              <a:rPr kumimoji="1" lang="ja-JP" dirty="0"/>
              <a:t>2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2"/>
            <a:r>
              <a:rPr kumimoji="1" lang="ja-JP" dirty="0" smtClean="0"/>
              <a:t>第 </a:t>
            </a:r>
            <a:r>
              <a:rPr kumimoji="1" lang="ja-JP" dirty="0"/>
              <a:t>3 </a:t>
            </a:r>
            <a:r>
              <a:rPr kumimoji="1" lang="ja-JP" dirty="0" smtClean="0"/>
              <a:t>レベル                      </a:t>
            </a:r>
            <a:endParaRPr kumimoji="1" lang="ja-JP" dirty="0"/>
          </a:p>
          <a:p>
            <a:pPr lvl="3"/>
            <a:r>
              <a:rPr kumimoji="1" lang="ja-JP" dirty="0" smtClean="0"/>
              <a:t>第 </a:t>
            </a:r>
            <a:r>
              <a:rPr kumimoji="1" lang="ja-JP" dirty="0"/>
              <a:t>4 </a:t>
            </a:r>
            <a:r>
              <a:rPr kumimoji="1" lang="ja-JP" dirty="0" smtClean="0"/>
              <a:t>レベル                  </a:t>
            </a:r>
          </a:p>
          <a:p>
            <a:pPr lvl="4"/>
            <a:r>
              <a:rPr kumimoji="1" lang="ja-JP" dirty="0" smtClean="0"/>
              <a:t>第 5 レベル                       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/>
              <a:t>
            </a:t>
            </a:r>
            <a:fld id="{402B9795-92DC-40DC-A1CA-9A4B349D7824}" type="datetimeFigureOut">
              <a:t>2014/5/16</a:t>
            </a:fld>
            <a:r>
              <a:rPr kumimoji="1" lang="ja-JP"/>
              <a:t>
            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/>
              <a:t>フッター</a:t>
            </a:r>
            <a:r>
              <a:rPr lang="en-US" altLang="ja-JP" dirty="0" smtClean="0"/>
              <a:t>]</a:t>
            </a:r>
            <a:r>
              <a:rPr kumimoji="1" lang="ja-JP" dirty="0" smtClean="0"/>
              <a:t>      </a:t>
            </a:r>
            <a:endParaRPr kumimoji="1" 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/>
              <a:t>
            </a:t>
            </a:r>
            <a:fld id="{0FF54DE5-C571-48E8-A5BC-B369434E2F44}" type="slidenum">
              <a:t>‹#›</a:t>
            </a:fld>
            <a:r>
              <a:rPr kumimoji="1" lang="ja-JP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 hasCustomPrompt="1"/>
          </p:nvPr>
        </p:nvSpPr>
        <p:spPr>
          <a:xfrm>
            <a:off x="9372600" y="365125"/>
            <a:ext cx="1714500" cy="5811838"/>
          </a:xfrm>
        </p:spPr>
        <p:txBody>
          <a:bodyPr vert="vert"/>
          <a:lstStyle/>
          <a:p>
            <a:r>
              <a:rPr kumimoji="1" lang="ja-JP" altLang="en-US" dirty="0" smtClean="0"/>
              <a:t>タイトルを入力</a:t>
            </a:r>
            <a:endParaRPr kumimoji="1" lang="ja-JP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vert"/>
          <a:lstStyle/>
          <a:p>
            <a:pPr lvl="0"/>
            <a:r>
              <a:rPr kumimoji="1" lang="ja-JP" altLang="en-US" dirty="0" smtClean="0"/>
              <a:t>サブタイトルを入力</a:t>
            </a:r>
            <a:endParaRPr kumimoji="1" lang="ja-JP" altLang="ja-JP" dirty="0" smtClean="0"/>
          </a:p>
          <a:p>
            <a:pPr lvl="1"/>
            <a:r>
              <a:rPr kumimoji="1" lang="ja-JP" altLang="ja-JP" dirty="0" smtClean="0"/>
              <a:t>第 2 レベル</a:t>
            </a:r>
          </a:p>
          <a:p>
            <a:pPr lvl="2"/>
            <a:r>
              <a:rPr kumimoji="1" lang="ja-JP" altLang="ja-JP" dirty="0" smtClean="0"/>
              <a:t>第 3 レベル                      </a:t>
            </a:r>
          </a:p>
          <a:p>
            <a:pPr lvl="3"/>
            <a:r>
              <a:rPr kumimoji="1" lang="ja-JP" altLang="ja-JP" dirty="0" smtClean="0"/>
              <a:t>第 4 レベル                  </a:t>
            </a:r>
          </a:p>
          <a:p>
            <a:pPr lvl="4"/>
            <a:r>
              <a:rPr kumimoji="1" lang="ja-JP" altLang="ja-JP" dirty="0" smtClean="0"/>
              <a:t>第 5 レベル                       </a:t>
            </a:r>
          </a:p>
          <a:p>
            <a:pPr lvl="0"/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dirty="0"/>
              <a:t>
            </a:t>
            </a:r>
            <a:fld id="{402B9795-92DC-40DC-A1CA-9A4B349D7824}" type="datetimeFigureOut">
              <a:t>2014/5/16</a:t>
            </a:fld>
            <a:r>
              <a:rPr kumimoji="1" lang="ja-JP" dirty="0"/>
              <a:t>
            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/>
              <a:t>
フッター</a:t>
            </a:r>
            <a:r>
              <a:rPr lang="en-US" altLang="ja-JP" dirty="0" smtClean="0"/>
              <a:t>]</a:t>
            </a:r>
            <a:r>
              <a:rPr lang="ja-JP" altLang="en-US" dirty="0" smtClean="0"/>
              <a:t>      </a:t>
            </a:r>
          </a:p>
          <a:p>
            <a:r>
              <a:rPr lang="ja-JP" altLang="en-US" dirty="0" smtClean="0"/>
              <a:t>            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/>
              <a:t>
            </a:t>
            </a:r>
            <a:fld id="{0FF54DE5-C571-48E8-A5BC-B369434E2F44}" type="slidenum">
              <a:t>‹#›</a:t>
            </a:fld>
            <a:r>
              <a:rPr kumimoji="1" lang="ja-JP"/>
              <a:t>
            </a:t>
            </a:r>
          </a:p>
        </p:txBody>
      </p:sp>
      <p:grpSp>
        <p:nvGrpSpPr>
          <p:cNvPr id="7" name="グループ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直線コネクタ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dirty="0"/>
              <a:t>
</a:t>
            </a:r>
            <a:r>
              <a:rPr kumimoji="1" lang="ja-JP" altLang="en-US" dirty="0" smtClean="0"/>
              <a:t>タイトルを入力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サブタイトルを入力</a:t>
            </a:r>
            <a:endParaRPr kumimoji="1" lang="ja-JP" dirty="0" smtClean="0"/>
          </a:p>
          <a:p>
            <a:pPr lvl="1"/>
            <a:r>
              <a:rPr kumimoji="1" lang="ja-JP" dirty="0" smtClean="0"/>
              <a:t>第 2 レベル</a:t>
            </a:r>
          </a:p>
          <a:p>
            <a:pPr lvl="2"/>
            <a:r>
              <a:rPr kumimoji="1" lang="ja-JP" dirty="0" smtClean="0"/>
              <a:t>第 3 レベル</a:t>
            </a:r>
          </a:p>
          <a:p>
            <a:pPr lvl="3"/>
            <a:r>
              <a:rPr kumimoji="1" lang="ja-JP" dirty="0" smtClean="0"/>
              <a:t>第 4 レベル</a:t>
            </a:r>
          </a:p>
          <a:p>
            <a:pPr lvl="4"/>
            <a:r>
              <a:rPr kumimoji="1" lang="ja-JP" dirty="0" smtClean="0"/>
              <a:t>第 5 レベル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dirty="0"/>
              <a:t>
            </a:t>
            </a:r>
            <a:fld id="{402B9795-92DC-40DC-A1CA-9A4B349D7824}" type="datetimeFigureOut">
              <a:t>2014/5/16</a:t>
            </a:fld>
            <a:r>
              <a:rPr kumimoji="1" lang="ja-JP" dirty="0"/>
              <a:t>
            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/>
              <a:t>
フッター</a:t>
            </a:r>
            <a:r>
              <a:rPr lang="en-US" altLang="ja-JP" dirty="0" smtClean="0"/>
              <a:t>]</a:t>
            </a:r>
            <a:r>
              <a:rPr lang="ja-JP" altLang="en-US" dirty="0" smtClean="0"/>
              <a:t>         </a:t>
            </a:r>
          </a:p>
          <a:p>
            <a:r>
              <a:rPr lang="ja-JP" altLang="en-US" dirty="0" smtClean="0"/>
              <a:t>            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 dirty="0"/>
              <a:t>
            </a:t>
            </a:r>
            <a:fld id="{0FF54DE5-C571-48E8-A5BC-B369434E2F44}" type="slidenum">
              <a:t>‹#›</a:t>
            </a:fld>
            <a:r>
              <a:rPr kumimoji="1" lang="ja-JP" dirty="0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画像の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直線コネクタ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直線コネクタ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長方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/>
              <a:t>
            </a:t>
            </a:r>
          </a:p>
        </p:txBody>
      </p:sp>
      <p:sp>
        <p:nvSpPr>
          <p:cNvPr id="8" name="長方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/>
              <a:t>
            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Autofit/>
          </a:bodyPr>
          <a:lstStyle>
            <a:lvl1pPr algn="l" latinLnBrk="0">
              <a:defRPr kumimoji="1" lang="ja-JP" sz="4000" cap="all" baseline="0"/>
            </a:lvl1pPr>
          </a:lstStyle>
          <a:p>
            <a:r>
              <a:rPr kumimoji="1" lang="ja-JP" dirty="0"/>
              <a:t>
             </a:t>
            </a:r>
            <a:r>
              <a:rPr kumimoji="1" lang="ja-JP" dirty="0" smtClean="0"/>
              <a:t> 
</a:t>
            </a:r>
            <a:r>
              <a:rPr kumimoji="1" lang="ja-JP" altLang="en-US" dirty="0" smtClean="0"/>
              <a:t>タイトルを入力</a:t>
            </a:r>
            <a:r>
              <a:rPr kumimoji="1" lang="ja-JP" dirty="0"/>
              <a:t>
            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kumimoji="1" lang="ja-JP" sz="1800"/>
            </a:lvl1pPr>
            <a:lvl2pPr marL="457200" indent="0" algn="ctr" latinLnBrk="0">
              <a:buNone/>
              <a:defRPr kumimoji="1" lang="ja-JP" sz="2000"/>
            </a:lvl2pPr>
            <a:lvl3pPr marL="914400" indent="0" algn="ctr" latinLnBrk="0">
              <a:buNone/>
              <a:defRPr kumimoji="1" lang="ja-JP" sz="1800"/>
            </a:lvl3pPr>
            <a:lvl4pPr marL="1371600" indent="0" algn="ctr" latinLnBrk="0">
              <a:buNone/>
              <a:defRPr kumimoji="1" lang="ja-JP" sz="1600"/>
            </a:lvl4pPr>
            <a:lvl5pPr marL="1828800" indent="0" algn="ctr" latinLnBrk="0">
              <a:buNone/>
              <a:defRPr kumimoji="1" lang="ja-JP" sz="1600"/>
            </a:lvl5pPr>
            <a:lvl6pPr marL="2286000" indent="0" algn="ctr" latinLnBrk="0">
              <a:buNone/>
              <a:defRPr kumimoji="1" lang="ja-JP" sz="1600"/>
            </a:lvl6pPr>
            <a:lvl7pPr marL="2743200" indent="0" algn="ctr" latinLnBrk="0">
              <a:buNone/>
              <a:defRPr kumimoji="1" lang="ja-JP" sz="1600"/>
            </a:lvl7pPr>
            <a:lvl8pPr marL="3200400" indent="0" algn="ctr" latinLnBrk="0">
              <a:buNone/>
              <a:defRPr kumimoji="1" lang="ja-JP" sz="1600"/>
            </a:lvl8pPr>
            <a:lvl9pPr marL="3657600" indent="0" algn="ctr" latinLnBrk="0">
              <a:buNone/>
              <a:defRPr kumimoji="1" lang="ja-JP" sz="1600"/>
            </a:lvl9pPr>
          </a:lstStyle>
          <a:p>
            <a:r>
              <a:rPr kumimoji="1" lang="ja-JP" altLang="en-US" dirty="0" smtClean="0"/>
              <a:t>サブタイトルを入力</a:t>
            </a:r>
            <a:r>
              <a:rPr kumimoji="1" lang="ja-JP" dirty="0"/>
              <a:t>
            </a:t>
            </a:r>
          </a:p>
        </p:txBody>
      </p:sp>
      <p:pic>
        <p:nvPicPr>
          <p:cNvPr id="10" name="画像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画像プレースホルダー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kumimoji="1" lang="ja-JP"/>
            </a:lvl1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dirty="0"/>
          </a:p>
        </p:txBody>
      </p:sp>
      <p:sp>
        <p:nvSpPr>
          <p:cNvPr id="19" name="指示テキスト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kumimoji="1" lang="ja-JP" sz="1200" b="1" i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注意:</a:t>
            </a:r>
            <a:endParaRPr kumimoji="1" lang="en-US" altLang="ja-JP" sz="1200" b="1" i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/>
            <a:r>
              <a:rPr kumimoji="1" lang="ja-JP" sz="1200" b="1" i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ja-JP" sz="1200" i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この</a:t>
            </a:r>
            <a:r>
              <a:rPr kumimoji="1" lang="ja-JP" sz="1200" i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スライドの </a:t>
            </a:r>
            <a:r>
              <a:rPr kumimoji="1" lang="ja-JP" sz="1200" i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画像</a:t>
            </a:r>
            <a:r>
              <a:rPr kumimoji="1" lang="ja-JP" sz="1200" i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を変更するには</a:t>
            </a:r>
            <a:r>
              <a:rPr kumimoji="1" lang="ja-JP" sz="1200" i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、画像を選択してそれ</a:t>
            </a:r>
            <a:r>
              <a:rPr kumimoji="1" lang="ja-JP" sz="1200" i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を削除します。</a:t>
            </a:r>
            <a:r>
              <a:rPr kumimoji="1" lang="ja-JP" sz="1200" i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その後、プレースホルダー</a:t>
            </a:r>
            <a:r>
              <a:rPr kumimoji="1" lang="ja-JP" sz="1200" i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kumimoji="1" lang="ja-JP" sz="1200" i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画像アイコン</a:t>
            </a:r>
            <a:r>
              <a:rPr kumimoji="1" lang="ja-JP" sz="1200" i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をクリックし、独自の画像を挿入します。
          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グループ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直線コネクタ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長方形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/>
                <a:t>
              </a:t>
              </a:r>
            </a:p>
          </p:txBody>
        </p:sp>
        <p:grpSp>
          <p:nvGrpSpPr>
            <p:cNvPr id="11" name="グループ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直線コネクタ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Autofit/>
          </a:bodyPr>
          <a:lstStyle>
            <a:lvl1pPr latinLnBrk="0">
              <a:defRPr kumimoji="1" lang="ja-JP" sz="3600" cap="all" baseline="0">
                <a:solidFill>
                  <a:schemeClr val="bg1"/>
                </a:solidFill>
              </a:defRPr>
            </a:lvl1pPr>
          </a:lstStyle>
          <a:p>
            <a:r>
              <a:rPr kumimoji="1" lang="ja-JP" dirty="0"/>
              <a:t>
</a:t>
            </a:r>
            <a:r>
              <a:rPr kumimoji="1" lang="ja-JP" altLang="en-US" dirty="0" smtClean="0"/>
              <a:t>タイトルを入力</a:t>
            </a:r>
            <a:r>
              <a:rPr kumimoji="1" lang="ja-JP" dirty="0"/>
              <a:t>
            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kumimoji="1" lang="ja-JP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kumimoji="1" lang="ja-JP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サブタイトルを入力</a:t>
            </a:r>
            <a:r>
              <a:rPr kumimoji="1" lang="ja-JP" dirty="0"/>
              <a:t>
          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dirty="0"/>
              <a:t>
            </a:t>
            </a:r>
            <a:fld id="{402B9795-92DC-40DC-A1CA-9A4B349D7824}" type="datetimeFigureOut">
              <a:t>2014/5/16</a:t>
            </a:fld>
            <a:r>
              <a:rPr kumimoji="1" lang="ja-JP" dirty="0"/>
              <a:t>
            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/>
              <a:t>
フッター</a:t>
            </a:r>
            <a:r>
              <a:rPr lang="en-US" altLang="ja-JP" dirty="0" smtClean="0"/>
              <a:t>]</a:t>
            </a:r>
            <a:r>
              <a:rPr lang="ja-JP" altLang="en-US" dirty="0" smtClean="0"/>
              <a:t>         </a:t>
            </a:r>
          </a:p>
          <a:p>
            <a:r>
              <a:rPr lang="ja-JP" altLang="en-US" dirty="0" smtClean="0"/>
              <a:t>            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 dirty="0"/>
              <a:t>
            </a:t>
            </a:r>
            <a:fld id="{0FF54DE5-C571-48E8-A5BC-B369434E2F44}" type="slidenum">
              <a:t>‹#›</a:t>
            </a:fld>
            <a:r>
              <a:rPr kumimoji="1" lang="ja-JP" dirty="0"/>
              <a:t>
            </a:t>
            </a:r>
          </a:p>
        </p:txBody>
      </p:sp>
      <p:pic>
        <p:nvPicPr>
          <p:cNvPr id="7" name="画像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dirty="0"/>
              <a:t>
</a:t>
            </a:r>
            <a:r>
              <a:rPr kumimoji="1" lang="ja-JP" altLang="en-US" dirty="0" smtClean="0"/>
              <a:t>タイトルを入力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kumimoji="1" lang="ja-JP"/>
            </a:lvl5pPr>
            <a:lvl6pPr latinLnBrk="0">
              <a:defRPr kumimoji="1" lang="ja-JP"/>
            </a:lvl6pPr>
            <a:lvl7pPr latinLnBrk="0">
              <a:defRPr kumimoji="1" lang="ja-JP"/>
            </a:lvl7pPr>
            <a:lvl8pPr latinLnBrk="0">
              <a:defRPr kumimoji="1" lang="ja-JP"/>
            </a:lvl8pPr>
            <a:lvl9pPr latinLnBrk="0">
              <a:defRPr kumimoji="1" lang="ja-JP"/>
            </a:lvl9pPr>
          </a:lstStyle>
          <a:p>
            <a:pPr lvl="0"/>
            <a:r>
              <a:rPr kumimoji="1" lang="ja-JP" altLang="en-US" dirty="0" smtClean="0"/>
              <a:t>サブタイトルを入力</a:t>
            </a:r>
            <a:endParaRPr kumimoji="1" lang="ja-JP" dirty="0"/>
          </a:p>
          <a:p>
            <a:pPr lvl="1"/>
            <a:r>
              <a:rPr kumimoji="1" lang="ja-JP" dirty="0" smtClean="0"/>
              <a:t>第 </a:t>
            </a:r>
            <a:r>
              <a:rPr kumimoji="1" lang="ja-JP" dirty="0"/>
              <a:t>2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2"/>
            <a:r>
              <a:rPr kumimoji="1" lang="ja-JP" dirty="0" smtClean="0"/>
              <a:t>第 </a:t>
            </a:r>
            <a:r>
              <a:rPr kumimoji="1" lang="ja-JP" dirty="0"/>
              <a:t>3 </a:t>
            </a:r>
            <a:r>
              <a:rPr kumimoji="1" lang="ja-JP" dirty="0" smtClean="0"/>
              <a:t>レベル</a:t>
            </a:r>
          </a:p>
          <a:p>
            <a:pPr lvl="3"/>
            <a:r>
              <a:rPr kumimoji="1" lang="ja-JP" dirty="0" smtClean="0"/>
              <a:t>第 4 レベル</a:t>
            </a:r>
          </a:p>
          <a:p>
            <a:pPr lvl="4"/>
            <a:r>
              <a:rPr kumimoji="1" lang="ja-JP" dirty="0" smtClean="0"/>
              <a:t>第 </a:t>
            </a:r>
            <a:r>
              <a:rPr kumimoji="1" lang="ja-JP" dirty="0"/>
              <a:t>5 </a:t>
            </a:r>
            <a:r>
              <a:rPr kumimoji="1" lang="ja-JP" dirty="0" smtClean="0"/>
              <a:t>レベル            </a:t>
            </a:r>
            <a:endParaRPr kumimoji="1" lang="ja-JP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/>
              <a:t>
            </a:t>
            </a:r>
            <a:fld id="{402B9795-92DC-40DC-A1CA-9A4B349D7824}" type="datetimeFigureOut">
              <a:t>2014/5/16</a:t>
            </a:fld>
            <a:r>
              <a:rPr kumimoji="1" lang="ja-JP"/>
              <a:t>
            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858259" y="6358165"/>
            <a:ext cx="6323082" cy="365126"/>
          </a:xfrm>
        </p:spPr>
        <p:txBody>
          <a:bodyPr/>
          <a:lstStyle/>
          <a:p>
            <a:r>
              <a:rPr lang="ja-JP" altLang="en-US" dirty="0" smtClean="0"/>
              <a:t>
フッター</a:t>
            </a:r>
            <a:r>
              <a:rPr lang="en-US" altLang="ja-JP" dirty="0" smtClean="0"/>
              <a:t>]</a:t>
            </a:r>
            <a:r>
              <a:rPr lang="ja-JP" altLang="en-US" dirty="0" smtClean="0"/>
              <a:t>         </a:t>
            </a:r>
          </a:p>
          <a:p>
            <a:r>
              <a:rPr lang="ja-JP" altLang="en-US" dirty="0" smtClean="0"/>
              <a:t>            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/>
              <a:t>
            </a:t>
            </a:r>
            <a:fld id="{0FF54DE5-C571-48E8-A5BC-B369434E2F44}" type="slidenum">
              <a:t>‹#›</a:t>
            </a:fld>
            <a:r>
              <a:rPr kumimoji="1" lang="ja-JP"/>
              <a:t>
            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sz="half" idx="13" hasCustomPrompt="1"/>
          </p:nvPr>
        </p:nvSpPr>
        <p:spPr>
          <a:xfrm>
            <a:off x="6170682" y="1600199"/>
            <a:ext cx="4914900" cy="4571999"/>
          </a:xfrm>
        </p:spPr>
        <p:txBody>
          <a:bodyPr/>
          <a:lstStyle>
            <a:lvl5pPr latinLnBrk="0">
              <a:defRPr kumimoji="1" lang="ja-JP"/>
            </a:lvl5pPr>
            <a:lvl6pPr latinLnBrk="0">
              <a:defRPr kumimoji="1" lang="ja-JP"/>
            </a:lvl6pPr>
            <a:lvl7pPr latinLnBrk="0">
              <a:defRPr kumimoji="1" lang="ja-JP"/>
            </a:lvl7pPr>
            <a:lvl8pPr latinLnBrk="0">
              <a:defRPr kumimoji="1" lang="ja-JP"/>
            </a:lvl8pPr>
            <a:lvl9pPr latinLnBrk="0">
              <a:defRPr kumimoji="1" lang="ja-JP"/>
            </a:lvl9pPr>
          </a:lstStyle>
          <a:p>
            <a:pPr lvl="0"/>
            <a:r>
              <a:rPr kumimoji="1" lang="ja-JP" altLang="en-US" dirty="0" smtClean="0"/>
              <a:t>サブタイトルを入力</a:t>
            </a:r>
            <a:endParaRPr kumimoji="1" lang="ja-JP" dirty="0"/>
          </a:p>
          <a:p>
            <a:pPr lvl="1"/>
            <a:r>
              <a:rPr kumimoji="1" lang="ja-JP" dirty="0" smtClean="0"/>
              <a:t>第 </a:t>
            </a:r>
            <a:r>
              <a:rPr kumimoji="1" lang="ja-JP" dirty="0"/>
              <a:t>2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2"/>
            <a:r>
              <a:rPr kumimoji="1" lang="ja-JP" dirty="0" smtClean="0"/>
              <a:t>第 </a:t>
            </a:r>
            <a:r>
              <a:rPr kumimoji="1" lang="ja-JP" dirty="0"/>
              <a:t>3 </a:t>
            </a:r>
            <a:r>
              <a:rPr kumimoji="1" lang="ja-JP" dirty="0" smtClean="0"/>
              <a:t>レベル</a:t>
            </a:r>
          </a:p>
          <a:p>
            <a:pPr lvl="3"/>
            <a:r>
              <a:rPr kumimoji="1" lang="ja-JP" dirty="0" smtClean="0"/>
              <a:t>第 4 レベル</a:t>
            </a:r>
          </a:p>
          <a:p>
            <a:pPr lvl="4"/>
            <a:r>
              <a:rPr kumimoji="1" lang="ja-JP" dirty="0" smtClean="0"/>
              <a:t>第 </a:t>
            </a:r>
            <a:r>
              <a:rPr kumimoji="1" lang="ja-JP" dirty="0"/>
              <a:t>5 </a:t>
            </a:r>
            <a:r>
              <a:rPr kumimoji="1" lang="ja-JP" dirty="0" smtClean="0"/>
              <a:t>レベル            </a:t>
            </a:r>
            <a:endParaRPr kumimoji="1" lang="ja-JP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dirty="0"/>
              <a:t>
</a:t>
            </a:r>
            <a:r>
              <a:rPr kumimoji="1" lang="ja-JP" altLang="en-US" dirty="0" smtClean="0"/>
              <a:t>タイトルを入力</a:t>
            </a:r>
            <a:endParaRPr kumimoji="1" 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kumimoji="1" lang="ja-JP" sz="2400" b="1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dirty="0" smtClean="0"/>
              <a:t>
</a:t>
            </a:r>
            <a:r>
              <a:rPr kumimoji="1" lang="ja-JP" altLang="en-US" dirty="0" smtClean="0"/>
              <a:t>サブタイトルを入力</a:t>
            </a:r>
            <a:endParaRPr kumimoji="1" 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kumimoji="1" lang="ja-JP" altLang="en-US" dirty="0" smtClean="0"/>
              <a:t>サブタイトルを入力</a:t>
            </a:r>
            <a:endParaRPr kumimoji="1" lang="ja-JP" dirty="0"/>
          </a:p>
          <a:p>
            <a:pPr lvl="1"/>
            <a:r>
              <a:rPr kumimoji="1" lang="ja-JP" dirty="0" smtClean="0"/>
              <a:t>第 </a:t>
            </a:r>
            <a:r>
              <a:rPr kumimoji="1" lang="ja-JP" dirty="0"/>
              <a:t>2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2"/>
            <a:r>
              <a:rPr kumimoji="1" lang="ja-JP" dirty="0" smtClean="0"/>
              <a:t>第 </a:t>
            </a:r>
            <a:r>
              <a:rPr kumimoji="1" lang="ja-JP" dirty="0"/>
              <a:t>3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3"/>
            <a:r>
              <a:rPr kumimoji="1" lang="ja-JP" dirty="0" smtClean="0"/>
              <a:t>第 </a:t>
            </a:r>
            <a:r>
              <a:rPr kumimoji="1" lang="ja-JP" dirty="0"/>
              <a:t>4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4"/>
            <a:r>
              <a:rPr kumimoji="1" lang="ja-JP" dirty="0" smtClean="0"/>
              <a:t>第 </a:t>
            </a:r>
            <a:r>
              <a:rPr kumimoji="1" lang="ja-JP" dirty="0"/>
              <a:t>5 レベル
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/>
              <a:t>
            </a:t>
            </a:r>
            <a:fld id="{402B9795-92DC-40DC-A1CA-9A4B349D7824}" type="datetimeFigureOut">
              <a:t>2014/5/16</a:t>
            </a:fld>
            <a:r>
              <a:rPr kumimoji="1" lang="ja-JP"/>
              <a:t>
            </a:t>
            </a: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dirty="0"/>
              <a:t>
     </a:t>
            </a:r>
            <a:r>
              <a:rPr lang="ja-JP" altLang="en-US" dirty="0" smtClean="0"/>
              <a:t>
フッター</a:t>
            </a:r>
            <a:r>
              <a:rPr lang="en-US" altLang="ja-JP" dirty="0" smtClean="0"/>
              <a:t>]</a:t>
            </a:r>
            <a:r>
              <a:rPr lang="ja-JP" altLang="en-US" dirty="0" smtClean="0"/>
              <a:t>         </a:t>
            </a:r>
          </a:p>
          <a:p>
            <a:r>
              <a:rPr lang="ja-JP" altLang="en-US" dirty="0" smtClean="0"/>
              <a:t>            </a:t>
            </a:r>
          </a:p>
          <a:p>
            <a:r>
              <a:rPr kumimoji="1" lang="ja-JP" dirty="0" smtClean="0"/>
              <a:t>       </a:t>
            </a:r>
            <a:endParaRPr kumimoji="1" 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/>
              <a:t>
            </a:t>
            </a:r>
            <a:fld id="{0FF54DE5-C571-48E8-A5BC-B369434E2F44}" type="slidenum">
              <a:t>‹#›</a:t>
            </a:fld>
            <a:r>
              <a:rPr kumimoji="1" lang="ja-JP"/>
              <a:t>
            </a:t>
            </a:r>
          </a:p>
        </p:txBody>
      </p:sp>
      <p:sp>
        <p:nvSpPr>
          <p:cNvPr id="10" name="テキスト プレースホルダー 2"/>
          <p:cNvSpPr>
            <a:spLocks noGrp="1"/>
          </p:cNvSpPr>
          <p:nvPr>
            <p:ph type="body" idx="13" hasCustomPrompt="1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kumimoji="1" lang="ja-JP" sz="2400" b="1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dirty="0" smtClean="0"/>
              <a:t>
</a:t>
            </a:r>
            <a:r>
              <a:rPr kumimoji="1" lang="ja-JP" altLang="en-US" dirty="0" smtClean="0"/>
              <a:t>サブタイトルを入力</a:t>
            </a:r>
            <a:endParaRPr kumimoji="1" lang="ja-JP" dirty="0"/>
          </a:p>
        </p:txBody>
      </p:sp>
      <p:sp>
        <p:nvSpPr>
          <p:cNvPr id="11" name="コンテンツ プレースホルダー 3"/>
          <p:cNvSpPr>
            <a:spLocks noGrp="1"/>
          </p:cNvSpPr>
          <p:nvPr>
            <p:ph sz="half" idx="14" hasCustomPrompt="1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kumimoji="1" lang="ja-JP" altLang="en-US" dirty="0" smtClean="0"/>
              <a:t>サブタイトルを入力</a:t>
            </a:r>
            <a:endParaRPr kumimoji="1" lang="ja-JP" dirty="0"/>
          </a:p>
          <a:p>
            <a:pPr lvl="1"/>
            <a:r>
              <a:rPr kumimoji="1" lang="ja-JP" dirty="0" smtClean="0"/>
              <a:t>第 </a:t>
            </a:r>
            <a:r>
              <a:rPr kumimoji="1" lang="ja-JP" dirty="0"/>
              <a:t>2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2"/>
            <a:r>
              <a:rPr kumimoji="1" lang="ja-JP" dirty="0" smtClean="0"/>
              <a:t>第 </a:t>
            </a:r>
            <a:r>
              <a:rPr kumimoji="1" lang="ja-JP" dirty="0"/>
              <a:t>3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3"/>
            <a:r>
              <a:rPr kumimoji="1" lang="ja-JP" dirty="0" smtClean="0"/>
              <a:t>第 </a:t>
            </a:r>
            <a:r>
              <a:rPr kumimoji="1" lang="ja-JP" dirty="0"/>
              <a:t>4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4"/>
            <a:r>
              <a:rPr kumimoji="1" lang="ja-JP" dirty="0" smtClean="0"/>
              <a:t>第 </a:t>
            </a:r>
            <a:r>
              <a:rPr kumimoji="1" lang="ja-JP" dirty="0"/>
              <a:t>5 レベル
</a:t>
            </a:r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dirty="0"/>
              <a:t>
</a:t>
            </a:r>
            <a:r>
              <a:rPr kumimoji="1" lang="ja-JP" altLang="en-US" dirty="0" smtClean="0"/>
              <a:t>タイトルを入力</a:t>
            </a:r>
            <a:endParaRPr kumimoji="1" 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/>
              <a:t>
            </a:t>
            </a:r>
            <a:fld id="{402B9795-92DC-40DC-A1CA-9A4B349D7824}" type="datetimeFigureOut">
              <a:t>2014/5/16</a:t>
            </a:fld>
            <a:r>
              <a:rPr kumimoji="1" lang="ja-JP"/>
              <a:t>
            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dirty="0"/>
              <a:t>
</a:t>
            </a:r>
            <a:r>
              <a:rPr lang="ja-JP" altLang="en-US" dirty="0" smtClean="0"/>
              <a:t>
フッター</a:t>
            </a:r>
            <a:r>
              <a:rPr lang="en-US" altLang="ja-JP" dirty="0" smtClean="0"/>
              <a:t>]</a:t>
            </a:r>
            <a:r>
              <a:rPr lang="ja-JP" altLang="en-US" dirty="0" smtClean="0"/>
              <a:t>         </a:t>
            </a:r>
          </a:p>
          <a:p>
            <a:r>
              <a:rPr lang="ja-JP" altLang="en-US" dirty="0" smtClean="0"/>
              <a:t>            </a:t>
            </a:r>
          </a:p>
          <a:p>
            <a:r>
              <a:rPr kumimoji="1" lang="ja-JP" dirty="0" smtClean="0"/>
              <a:t>            </a:t>
            </a:r>
            <a:endParaRPr kumimoji="1" 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/>
              <a:t>
            </a:t>
            </a:r>
            <a:fld id="{0FF54DE5-C571-48E8-A5BC-B369434E2F44}" type="slidenum">
              <a:t>‹#›</a:t>
            </a:fld>
            <a:r>
              <a:rPr kumimoji="1" lang="ja-JP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dirty="0"/>
              <a:t>
            </a:t>
            </a:r>
            <a:fld id="{402B9795-92DC-40DC-A1CA-9A4B349D7824}" type="datetimeFigureOut">
              <a:t>2014/5/16</a:t>
            </a:fld>
            <a:r>
              <a:rPr kumimoji="1" lang="ja-JP" dirty="0"/>
              <a:t>
            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/>
              <a:t>
フッター</a:t>
            </a:r>
            <a:r>
              <a:rPr lang="en-US" altLang="ja-JP" dirty="0" smtClean="0"/>
              <a:t>]</a:t>
            </a:r>
            <a:r>
              <a:rPr lang="ja-JP" altLang="en-US" dirty="0" smtClean="0"/>
              <a:t>                     </a:t>
            </a:r>
          </a:p>
          <a:p>
            <a:r>
              <a:rPr kumimoji="1" lang="ja-JP" dirty="0"/>
              <a:t>
           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/>
              <a:t>
            </a:t>
            </a:r>
            <a:fld id="{0FF54DE5-C571-48E8-A5BC-B369434E2F44}" type="slidenum">
              <a:t>‹#›</a:t>
            </a:fld>
            <a:r>
              <a:rPr kumimoji="1" lang="ja-JP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kumimoji="1" lang="ja-JP" sz="3200"/>
            </a:lvl1pPr>
          </a:lstStyle>
          <a:p>
            <a:r>
              <a:rPr kumimoji="1" lang="ja-JP" dirty="0"/>
              <a:t>
</a:t>
            </a:r>
            <a:r>
              <a:rPr kumimoji="1" lang="ja-JP" altLang="en-US" dirty="0" smtClean="0"/>
              <a:t>タイトルを入力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6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/>
            </a:lvl6pPr>
            <a:lvl7pPr latinLnBrk="0">
              <a:defRPr kumimoji="1" lang="ja-JP" sz="1400"/>
            </a:lvl7pPr>
            <a:lvl8pPr latinLnBrk="0">
              <a:defRPr kumimoji="1" lang="ja-JP" sz="1400"/>
            </a:lvl8pPr>
            <a:lvl9pPr latinLnBrk="0">
              <a:defRPr kumimoji="1" lang="ja-JP" sz="1400"/>
            </a:lvl9pPr>
          </a:lstStyle>
          <a:p>
            <a:pPr lvl="0"/>
            <a:r>
              <a:rPr kumimoji="1" lang="ja-JP" altLang="en-US" dirty="0" smtClean="0"/>
              <a:t>サブタイトルを入力</a:t>
            </a:r>
            <a:endParaRPr kumimoji="1" lang="ja-JP" dirty="0"/>
          </a:p>
          <a:p>
            <a:pPr lvl="1"/>
            <a:r>
              <a:rPr kumimoji="1" lang="ja-JP" dirty="0" smtClean="0"/>
              <a:t>第 </a:t>
            </a:r>
            <a:r>
              <a:rPr kumimoji="1" lang="ja-JP" dirty="0"/>
              <a:t>2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2"/>
            <a:r>
              <a:rPr kumimoji="1" lang="ja-JP" dirty="0" smtClean="0"/>
              <a:t>第 </a:t>
            </a:r>
            <a:r>
              <a:rPr kumimoji="1" lang="ja-JP" dirty="0"/>
              <a:t>3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3"/>
            <a:r>
              <a:rPr kumimoji="1" lang="ja-JP" dirty="0" smtClean="0"/>
              <a:t>第 </a:t>
            </a:r>
            <a:r>
              <a:rPr kumimoji="1" lang="ja-JP" dirty="0"/>
              <a:t>4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4"/>
            <a:r>
              <a:rPr kumimoji="1" lang="ja-JP" dirty="0" smtClean="0"/>
              <a:t>第 </a:t>
            </a:r>
            <a:r>
              <a:rPr kumimoji="1" lang="ja-JP" dirty="0"/>
              <a:t>5 </a:t>
            </a:r>
            <a:r>
              <a:rPr kumimoji="1" lang="ja-JP" dirty="0" smtClean="0"/>
              <a:t>レベル</a:t>
            </a:r>
            <a:endParaRPr kumimoji="1" lang="ja-JP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kumimoji="1" lang="ja-JP" sz="1800"/>
            </a:lvl1pPr>
            <a:lvl2pPr marL="457200" indent="0" latinLnBrk="0">
              <a:buNone/>
              <a:defRPr kumimoji="1" lang="ja-JP" sz="1400"/>
            </a:lvl2pPr>
            <a:lvl3pPr marL="914400" indent="0" latinLnBrk="0">
              <a:buNone/>
              <a:defRPr kumimoji="1" lang="ja-JP" sz="1200"/>
            </a:lvl3pPr>
            <a:lvl4pPr marL="1371600" indent="0" latinLnBrk="0">
              <a:buNone/>
              <a:defRPr kumimoji="1" lang="ja-JP" sz="1000"/>
            </a:lvl4pPr>
            <a:lvl5pPr marL="1828800" indent="0" latinLnBrk="0">
              <a:buNone/>
              <a:defRPr kumimoji="1" lang="ja-JP" sz="1000"/>
            </a:lvl5pPr>
            <a:lvl6pPr marL="2286000" indent="0" latinLnBrk="0">
              <a:buNone/>
              <a:defRPr kumimoji="1" lang="ja-JP" sz="1000"/>
            </a:lvl6pPr>
            <a:lvl7pPr marL="2743200" indent="0" latinLnBrk="0">
              <a:buNone/>
              <a:defRPr kumimoji="1" lang="ja-JP" sz="1000"/>
            </a:lvl7pPr>
            <a:lvl8pPr marL="3200400" indent="0" latinLnBrk="0">
              <a:buNone/>
              <a:defRPr kumimoji="1" lang="ja-JP" sz="1000"/>
            </a:lvl8pPr>
            <a:lvl9pPr marL="3657600" indent="0" latinLnBrk="0">
              <a:buNone/>
              <a:defRPr kumimoji="1" lang="ja-JP" sz="1000"/>
            </a:lvl9pPr>
          </a:lstStyle>
          <a:p>
            <a:pPr lvl="0"/>
            <a:r>
              <a:rPr kumimoji="1" lang="ja-JP" altLang="en-US" dirty="0" smtClean="0"/>
              <a:t>サブタイトルを入力</a:t>
            </a:r>
            <a:r>
              <a:rPr kumimoji="1" lang="ja-JP" dirty="0"/>
              <a:t>
          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/>
              <a:t>
            </a:t>
            </a:r>
            <a:fld id="{402B9795-92DC-40DC-A1CA-9A4B349D7824}" type="datetimeFigureOut">
              <a:t>2014/5/16</a:t>
            </a:fld>
            <a:r>
              <a:rPr kumimoji="1" lang="ja-JP"/>
              <a:t>
            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ja-JP" dirty="0" smtClean="0"/>
              <a:t>
</a:t>
            </a:r>
            <a:r>
              <a:rPr lang="ja-JP" altLang="en-US" dirty="0" smtClean="0"/>
              <a:t>
フッター</a:t>
            </a:r>
            <a:r>
              <a:rPr lang="en-US" altLang="ja-JP" dirty="0" smtClean="0"/>
              <a:t>]</a:t>
            </a:r>
            <a:r>
              <a:rPr lang="ja-JP" altLang="en-US" dirty="0" smtClean="0"/>
              <a:t>         </a:t>
            </a:r>
          </a:p>
          <a:p>
            <a:r>
              <a:rPr lang="ja-JP" altLang="en-US" dirty="0" smtClean="0"/>
              <a:t>          </a:t>
            </a:r>
            <a:r>
              <a:rPr kumimoji="1" lang="ja-JP" dirty="0"/>
              <a:t>
           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 dirty="0"/>
              <a:t>
            </a:t>
            </a:r>
            <a:fld id="{0FF54DE5-C571-48E8-A5BC-B369434E2F44}" type="slidenum">
              <a:t>‹#›</a:t>
            </a:fld>
            <a:r>
              <a:rPr kumimoji="1" lang="ja-JP" dirty="0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104900" y="88733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kumimoji="1" lang="ja-JP" dirty="0"/>
              <a:t>
             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タイトルを入力</a:t>
            </a:r>
            <a:endParaRPr kumimoji="1" 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kumimoji="1" lang="ja-JP" altLang="en-US" dirty="0" smtClean="0"/>
              <a:t>サブタイトルを入力</a:t>
            </a:r>
            <a:endParaRPr kumimoji="1" lang="ja-JP" dirty="0" smtClean="0"/>
          </a:p>
          <a:p>
            <a:pPr lvl="1"/>
            <a:r>
              <a:rPr kumimoji="1" lang="ja-JP" dirty="0" smtClean="0"/>
              <a:t> 第 2 レベル                      </a:t>
            </a:r>
          </a:p>
          <a:p>
            <a:pPr lvl="2"/>
            <a:r>
              <a:rPr kumimoji="1" lang="ja-JP" dirty="0" smtClean="0"/>
              <a:t>第 </a:t>
            </a:r>
            <a:r>
              <a:rPr kumimoji="1" lang="ja-JP" dirty="0"/>
              <a:t>3 </a:t>
            </a:r>
            <a:r>
              <a:rPr kumimoji="1" lang="ja-JP" dirty="0" smtClean="0"/>
              <a:t>レベル                  </a:t>
            </a:r>
            <a:endParaRPr kumimoji="1" lang="ja-JP" dirty="0"/>
          </a:p>
          <a:p>
            <a:pPr lvl="3"/>
            <a:r>
              <a:rPr kumimoji="1" lang="ja-JP" dirty="0" smtClean="0"/>
              <a:t> 第 </a:t>
            </a:r>
            <a:r>
              <a:rPr kumimoji="1" lang="ja-JP" dirty="0"/>
              <a:t>4 </a:t>
            </a:r>
            <a:r>
              <a:rPr kumimoji="1" lang="ja-JP" dirty="0" smtClean="0"/>
              <a:t>レベル             </a:t>
            </a:r>
          </a:p>
          <a:p>
            <a:pPr lvl="4"/>
            <a:r>
              <a:rPr kumimoji="1" lang="ja-JP" dirty="0" smtClean="0"/>
              <a:t> 第 5 レベル</a:t>
            </a:r>
          </a:p>
          <a:p>
            <a:pPr lvl="5"/>
            <a:r>
              <a:rPr kumimoji="1" lang="ja-JP" dirty="0" smtClean="0"/>
              <a:t> 第 </a:t>
            </a:r>
            <a:r>
              <a:rPr kumimoji="1" lang="ja-JP" dirty="0"/>
              <a:t>6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6"/>
            <a:r>
              <a:rPr kumimoji="1" lang="ja-JP" dirty="0" smtClean="0"/>
              <a:t>第 </a:t>
            </a:r>
            <a:r>
              <a:rPr kumimoji="1" lang="ja-JP" dirty="0"/>
              <a:t>7 </a:t>
            </a:r>
            <a:r>
              <a:rPr kumimoji="1" lang="ja-JP" dirty="0" smtClean="0"/>
              <a:t>レベル</a:t>
            </a:r>
            <a:endParaRPr kumimoji="1" lang="ja-JP" dirty="0"/>
          </a:p>
          <a:p>
            <a:pPr lvl="7"/>
            <a:r>
              <a:rPr kumimoji="1" lang="ja-JP" dirty="0" smtClean="0"/>
              <a:t> 第 8 レベル          </a:t>
            </a:r>
          </a:p>
          <a:p>
            <a:pPr lvl="8"/>
            <a:r>
              <a:rPr kumimoji="1" lang="ja-JP" dirty="0" smtClean="0"/>
              <a:t>第 9 レベル</a:t>
            </a:r>
            <a:r>
              <a:rPr kumimoji="1" lang="en-US" altLang="ja-JP" dirty="0" smtClean="0"/>
              <a:t> 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latinLnBrk="0">
              <a:defRPr kumimoji="1" lang="ja-JP" sz="1200">
                <a:solidFill>
                  <a:schemeClr val="tx1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mtClean="0"/>
              <a:t>
            </a:t>
            </a:r>
            <a:fld id="{402B9795-92DC-40DC-A1CA-9A4B349D7824}" type="datetimeFigureOut">
              <a:rPr lang="ja-JP" altLang="en-US" smtClean="0"/>
              <a:pPr/>
              <a:t>2014/5/16</a:t>
            </a:fld>
            <a:r>
              <a:rPr smtClean="0"/>
              <a:t>
            </a:t>
            </a:r>
            <a:endParaRPr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latinLnBrk="0">
              <a:defRPr kumimoji="1" lang="ja-JP" sz="1200">
                <a:solidFill>
                  <a:schemeClr val="tx1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 smtClean="0"/>
              <a:t>フッター</a:t>
            </a:r>
            <a:r>
              <a:rPr lang="en-US" altLang="ja-JP" dirty="0" smtClean="0"/>
              <a:t>]</a:t>
            </a:r>
            <a:r>
              <a:rPr lang="ja-JP" altLang="en-US" dirty="0" smtClean="0"/>
              <a:t>         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latinLnBrk="0">
              <a:defRPr kumimoji="1" lang="ja-JP" sz="1200">
                <a:solidFill>
                  <a:schemeClr val="tx1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mtClean="0"/>
              <a:t>
            </a:t>
            </a:r>
            <a:fld id="{0FF54DE5-C571-48E8-A5BC-B369434E2F44}" type="slidenum">
              <a:rPr smtClean="0"/>
              <a:pPr/>
              <a:t>‹#›</a:t>
            </a:fld>
            <a:r>
              <a:rPr smtClean="0"/>
              <a:t>
            </a:t>
            </a:r>
            <a:endParaRPr dirty="0"/>
          </a:p>
        </p:txBody>
      </p:sp>
      <p:grpSp>
        <p:nvGrpSpPr>
          <p:cNvPr id="15" name="グループ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直線コネクタ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ja-JP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kumimoji="1" lang="ja-JP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kumimoji="1" lang="ja-JP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9pPr>
    </p:bodyStyle>
    <p:otherStyle>
      <a:defPPr>
        <a:defRPr kumimoji="1"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kumimoji="1" lang="ko-KR" altLang="en-US" sz="4400" b="1" dirty="0" smtClean="0">
                <a:solidFill>
                  <a:schemeClr val="tx2"/>
                </a:solidFill>
              </a:rPr>
              <a:t>스터디 코리안의 활용 </a:t>
            </a:r>
            <a:endParaRPr kumimoji="1" lang="ja-JP" sz="4400" b="1" dirty="0">
              <a:solidFill>
                <a:schemeClr val="tx2"/>
              </a:solidFill>
            </a:endParaRPr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>
          <a:xfrm>
            <a:off x="362609" y="4432956"/>
            <a:ext cx="6258908" cy="955565"/>
          </a:xfrm>
        </p:spPr>
        <p:txBody>
          <a:bodyPr/>
          <a:lstStyle/>
          <a:p>
            <a:r>
              <a:rPr lang="en-US" altLang="ko-KR" dirty="0"/>
              <a:t>-</a:t>
            </a:r>
            <a:r>
              <a:rPr kumimoji="1" lang="ko-KR" altLang="en-US" dirty="0" smtClean="0"/>
              <a:t>나고야 한국학교 초등부 실정과 </a:t>
            </a:r>
            <a:endParaRPr kumimoji="1"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</a:t>
            </a:r>
            <a:r>
              <a:rPr kumimoji="1" lang="ko-KR" altLang="en-US" dirty="0" smtClean="0"/>
              <a:t>교육과정에 맞는 스터디 코리안 활용 방안</a:t>
            </a:r>
            <a:r>
              <a:rPr kumimoji="1" lang="en-US" altLang="ko-KR" sz="2400" dirty="0" smtClean="0"/>
              <a:t>-</a:t>
            </a:r>
          </a:p>
          <a:p>
            <a:endParaRPr kumimoji="1" lang="ja-JP" dirty="0"/>
          </a:p>
        </p:txBody>
      </p:sp>
      <p:pic>
        <p:nvPicPr>
          <p:cNvPr id="3" name="図プレースホルダー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r="3574"/>
          <a:stretch>
            <a:fillRect/>
          </a:stretch>
        </p:blipFill>
        <p:spPr>
          <a:xfrm>
            <a:off x="6966548" y="1457464"/>
            <a:ext cx="4993223" cy="4032768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3" y="584799"/>
            <a:ext cx="5471055" cy="627320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508441" y="151566"/>
            <a:ext cx="8178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000" b="1" dirty="0" smtClean="0"/>
              <a:t>어 휘</a:t>
            </a:r>
            <a:endParaRPr lang="ja-JP" altLang="en-US" sz="20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-1" y="0"/>
            <a:ext cx="5849257" cy="6858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737700" y="2227108"/>
            <a:ext cx="8178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000" b="1" dirty="0" smtClean="0"/>
              <a:t>가 수</a:t>
            </a:r>
            <a:endParaRPr lang="ja-JP" altLang="en-US" sz="20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6023430" y="519306"/>
            <a:ext cx="59944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dirty="0" smtClean="0"/>
              <a:t>연습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직업에 관한 단어를 단어 카드를 보여 주면서 익히도록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단어의 숙지가 끝나면 그림과 글씨 카드를 나누어 주고 그림에 맞는 단어를 찾어 뒷면에 붙여 개인 단어카드를 완성하도록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 </a:t>
            </a:r>
            <a:endParaRPr lang="en-US" altLang="ko-KR" dirty="0"/>
          </a:p>
          <a:p>
            <a:r>
              <a:rPr lang="ko-KR" altLang="en-US" dirty="0" smtClean="0"/>
              <a:t>선 이 사람의 직업은 무엇입니까</a:t>
            </a:r>
            <a:r>
              <a:rPr lang="en-US" altLang="ko-KR" dirty="0" smtClean="0"/>
              <a:t>? </a:t>
            </a:r>
            <a:r>
              <a:rPr lang="ko-KR" altLang="en-US" dirty="0" smtClean="0"/>
              <a:t>맞는 카드를 골라     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선생님께 보여 주고 크게 읽어 주세요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게임을 하듯 단어와 그림을 맞추게 하고 화면에서 튀어나오는 단어를 보며 정답을 확인한다</a:t>
            </a:r>
            <a:r>
              <a:rPr lang="en-US" altLang="ko-KR" dirty="0" smtClean="0"/>
              <a:t>.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5717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afefiles.naver.net/20090915_238/o_o3200_1252997777802jPkIJ_jpg/2009-09-08_18%3B22%3B21_o_o3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514" y="0"/>
            <a:ext cx="6096000" cy="6923065"/>
          </a:xfrm>
          <a:prstGeom prst="rect">
            <a:avLst/>
          </a:prstGeom>
          <a:noFill/>
        </p:spPr>
      </p:pic>
      <p:sp>
        <p:nvSpPr>
          <p:cNvPr id="3" name="正方形/長方形 2"/>
          <p:cNvSpPr/>
          <p:nvPr/>
        </p:nvSpPr>
        <p:spPr>
          <a:xfrm>
            <a:off x="1612426" y="566681"/>
            <a:ext cx="27526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/>
              <a:t>뭐</a:t>
            </a:r>
            <a:r>
              <a:rPr lang="ko-KR" altLang="en-US" sz="2400" b="1" dirty="0" smtClean="0"/>
              <a:t>가 되고 싶어요</a:t>
            </a:r>
            <a:r>
              <a:rPr lang="en-US" altLang="ko-KR" sz="2400" b="1" dirty="0" smtClean="0"/>
              <a:t>?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-4747" r="19301" b="2430"/>
          <a:stretch/>
        </p:blipFill>
        <p:spPr>
          <a:xfrm>
            <a:off x="1278604" y="1403946"/>
            <a:ext cx="1043685" cy="92273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7" b="2458"/>
          <a:stretch/>
        </p:blipFill>
        <p:spPr>
          <a:xfrm>
            <a:off x="1336660" y="3063172"/>
            <a:ext cx="1043685" cy="84124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" b="-2467"/>
          <a:stretch/>
        </p:blipFill>
        <p:spPr>
          <a:xfrm>
            <a:off x="1388057" y="4963887"/>
            <a:ext cx="963484" cy="87015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3716492" y="1680648"/>
            <a:ext cx="150233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dirty="0" smtClean="0"/>
              <a:t>되고 싶어요</a:t>
            </a:r>
            <a:r>
              <a:rPr lang="en-US" altLang="ko-KR" dirty="0" smtClean="0"/>
              <a:t>.</a:t>
            </a:r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2371406" y="1680648"/>
            <a:ext cx="6367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가</a:t>
            </a:r>
            <a:r>
              <a:rPr lang="ko-KR" alt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수</a:t>
            </a:r>
            <a:endParaRPr lang="ja-JP" altLang="en-US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336803" y="3174731"/>
            <a:ext cx="86273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경찰관</a:t>
            </a:r>
            <a:endParaRPr lang="ja-JP" altLang="en-US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467429" y="5214296"/>
            <a:ext cx="86273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과학</a:t>
            </a:r>
            <a:r>
              <a:rPr lang="ko-KR" alt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자</a:t>
            </a:r>
            <a:endParaRPr lang="ja-JP" altLang="en-US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975866" y="1680842"/>
            <a:ext cx="41068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가</a:t>
            </a:r>
            <a:endParaRPr lang="ja-JP" altLang="en-US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134617" y="3158834"/>
            <a:ext cx="41069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이</a:t>
            </a:r>
            <a:endParaRPr lang="ja-JP" altLang="en-US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291288" y="5203094"/>
            <a:ext cx="41069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가</a:t>
            </a:r>
            <a:endParaRPr lang="ja-JP" altLang="en-US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977617" y="5203094"/>
            <a:ext cx="150233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dirty="0" smtClean="0"/>
              <a:t>되고 싶어요</a:t>
            </a:r>
            <a:r>
              <a:rPr lang="en-US" altLang="ko-KR" dirty="0" smtClean="0"/>
              <a:t>.</a:t>
            </a:r>
            <a:endParaRPr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3832477" y="3144687"/>
            <a:ext cx="150233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dirty="0" smtClean="0"/>
              <a:t>되고 싶어요</a:t>
            </a:r>
            <a:r>
              <a:rPr lang="en-US" altLang="ko-KR" dirty="0" smtClean="0"/>
              <a:t>.</a:t>
            </a:r>
            <a:endParaRPr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6183086" y="1076552"/>
            <a:ext cx="5892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연습</a:t>
            </a:r>
            <a:r>
              <a:rPr lang="en-US" altLang="ko-KR" dirty="0" smtClean="0"/>
              <a:t>2</a:t>
            </a:r>
          </a:p>
          <a:p>
            <a:endParaRPr lang="en-US" altLang="ko-KR" dirty="0"/>
          </a:p>
          <a:p>
            <a:r>
              <a:rPr lang="ko-KR" altLang="en-US" dirty="0" smtClean="0"/>
              <a:t>단어 </a:t>
            </a:r>
            <a:r>
              <a:rPr lang="ko-KR" altLang="en-US" dirty="0"/>
              <a:t>맞추기가 끝나면 </a:t>
            </a:r>
            <a:r>
              <a:rPr lang="en-US" altLang="ko-KR" dirty="0"/>
              <a:t>–</a:t>
            </a:r>
            <a:r>
              <a:rPr lang="ko-KR" altLang="en-US" dirty="0"/>
              <a:t>되고 싶다</a:t>
            </a:r>
            <a:r>
              <a:rPr lang="en-US" altLang="ko-KR" dirty="0"/>
              <a:t>. </a:t>
            </a:r>
            <a:r>
              <a:rPr lang="ko-KR" altLang="en-US" dirty="0"/>
              <a:t>문형을 이용하여 문장을 말해본다</a:t>
            </a:r>
            <a:r>
              <a:rPr lang="en-US" altLang="ko-KR" dirty="0"/>
              <a:t>.</a:t>
            </a:r>
          </a:p>
          <a:p>
            <a:endParaRPr lang="en-US" altLang="ja-JP" dirty="0"/>
          </a:p>
          <a:p>
            <a:r>
              <a:rPr lang="ko-KR" altLang="en-US" dirty="0"/>
              <a:t>선 미리는 뭐가 되고 싶어요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학 선생님이요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선 선생님이 되고 싶어요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학 네</a:t>
            </a:r>
            <a:r>
              <a:rPr lang="en-US" altLang="ko-KR" dirty="0"/>
              <a:t>, </a:t>
            </a:r>
            <a:r>
              <a:rPr lang="ko-KR" altLang="en-US" dirty="0"/>
              <a:t>선생님이 되고 싶어요</a:t>
            </a:r>
            <a:r>
              <a:rPr lang="en-US" altLang="ko-KR" dirty="0" smtClean="0"/>
              <a:t>.</a:t>
            </a:r>
          </a:p>
          <a:p>
            <a:endParaRPr lang="en-US" altLang="ja-JP" dirty="0"/>
          </a:p>
          <a:p>
            <a:r>
              <a:rPr lang="ko-KR" altLang="en-US" dirty="0" smtClean="0"/>
              <a:t>팁 조사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이</a:t>
            </a:r>
            <a:r>
              <a:rPr lang="en-US" altLang="ko-KR" dirty="0" smtClean="0"/>
              <a:t>/-</a:t>
            </a:r>
            <a:r>
              <a:rPr lang="ko-KR" altLang="en-US" dirty="0" smtClean="0"/>
              <a:t>가의 쓰임</a:t>
            </a:r>
            <a:endParaRPr lang="en-US" altLang="ko-KR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r>
              <a:rPr lang="ko-KR" altLang="en-US" dirty="0" smtClean="0"/>
              <a:t>마지막 글자에 받침이 있는 단어</a:t>
            </a:r>
            <a:r>
              <a:rPr lang="ja-JP" altLang="en-US" dirty="0" smtClean="0"/>
              <a:t>＋</a:t>
            </a:r>
            <a:r>
              <a:rPr lang="ko-KR" altLang="en-US" dirty="0" smtClean="0">
                <a:solidFill>
                  <a:srgbClr val="C00000"/>
                </a:solidFill>
              </a:rPr>
              <a:t>이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마지막 글자에 받침이 없는 단어</a:t>
            </a:r>
            <a:r>
              <a:rPr lang="ja-JP" altLang="en-US" dirty="0" smtClean="0"/>
              <a:t>＋</a:t>
            </a:r>
            <a:r>
              <a:rPr lang="ko-KR" altLang="en-US" dirty="0" smtClean="0">
                <a:solidFill>
                  <a:srgbClr val="C00000"/>
                </a:solidFill>
              </a:rPr>
              <a:t>가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en-US" altLang="ja-JP" dirty="0" smtClean="0"/>
              <a:t>   </a:t>
            </a:r>
            <a:r>
              <a:rPr lang="ko-KR" altLang="en-US" dirty="0" smtClean="0"/>
              <a:t>예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의사</a:t>
            </a:r>
            <a:r>
              <a:rPr lang="ko-KR" altLang="en-US" dirty="0" smtClean="0">
                <a:solidFill>
                  <a:srgbClr val="C00000"/>
                </a:solidFill>
              </a:rPr>
              <a:t>가</a:t>
            </a:r>
            <a:r>
              <a:rPr lang="ko-KR" altLang="en-US" dirty="0" smtClean="0"/>
              <a:t> </a:t>
            </a:r>
            <a:r>
              <a:rPr lang="en-US" altLang="ko-KR" dirty="0" smtClean="0"/>
              <a:t>/ </a:t>
            </a:r>
            <a:r>
              <a:rPr lang="ko-KR" altLang="en-US" dirty="0" smtClean="0"/>
              <a:t>경찰관</a:t>
            </a:r>
            <a:r>
              <a:rPr lang="ko-KR" altLang="en-US" dirty="0" smtClean="0">
                <a:solidFill>
                  <a:srgbClr val="C00000"/>
                </a:solidFill>
              </a:rPr>
              <a:t>이</a:t>
            </a:r>
            <a:endParaRPr lang="en-US" altLang="ja-JP" dirty="0">
              <a:solidFill>
                <a:srgbClr val="C00000"/>
              </a:solidFill>
            </a:endParaRPr>
          </a:p>
          <a:p>
            <a:r>
              <a:rPr lang="en-US" altLang="ja-JP" dirty="0" smtClean="0"/>
              <a:t>   </a:t>
            </a:r>
          </a:p>
          <a:p>
            <a:endParaRPr lang="en-US" altLang="ja-JP" dirty="0"/>
          </a:p>
          <a:p>
            <a:r>
              <a:rPr lang="ko-KR" altLang="en-US" dirty="0" smtClean="0"/>
              <a:t>말하기가 끝나면 각 문장을 공책에 필기하도록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띄어쓰기 등에 주의하여 쓰도록 지도하고 아이들이 필기가 끝나면 반드시 확인하여 칭찬하여 준다</a:t>
            </a:r>
            <a:r>
              <a:rPr lang="en-US" altLang="ko-KR" dirty="0" smtClean="0"/>
              <a:t>.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6183086" y="3762867"/>
            <a:ext cx="4789714" cy="14659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34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6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1" t="20359" r="3860" b="-15618"/>
          <a:stretch/>
        </p:blipFill>
        <p:spPr>
          <a:xfrm>
            <a:off x="3943678" y="1016627"/>
            <a:ext cx="1509215" cy="742097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09161" y="250053"/>
            <a:ext cx="51711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2000" b="1" dirty="0" smtClean="0"/>
              <a:t>친구들의 이야기를 듣고 연결해 보십시오</a:t>
            </a:r>
            <a:r>
              <a:rPr lang="en-US" altLang="ko-KR" sz="2000" b="1" dirty="0" smtClean="0"/>
              <a:t>.</a:t>
            </a:r>
            <a:endParaRPr lang="ja-JP" altLang="en-US" sz="2000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1362225" y="3082751"/>
            <a:ext cx="23015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ja-JP" altLang="en-US" sz="5400" dirty="0"/>
          </a:p>
        </p:txBody>
      </p:sp>
      <p:sp>
        <p:nvSpPr>
          <p:cNvPr id="5" name="正方形/長方形 4"/>
          <p:cNvSpPr/>
          <p:nvPr/>
        </p:nvSpPr>
        <p:spPr>
          <a:xfrm>
            <a:off x="50521" y="1445293"/>
            <a:ext cx="166418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000" dirty="0" smtClean="0"/>
              <a:t>(1)</a:t>
            </a:r>
            <a:endParaRPr lang="ja-JP" altLang="en-US" sz="2000" dirty="0"/>
          </a:p>
        </p:txBody>
      </p:sp>
      <p:sp>
        <p:nvSpPr>
          <p:cNvPr id="7" name="正方形/長方形 6"/>
          <p:cNvSpPr/>
          <p:nvPr/>
        </p:nvSpPr>
        <p:spPr>
          <a:xfrm>
            <a:off x="29409" y="5387611"/>
            <a:ext cx="166418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000" dirty="0" smtClean="0"/>
              <a:t>(4)</a:t>
            </a:r>
            <a:endParaRPr lang="ja-JP" altLang="en-US" sz="2000" dirty="0"/>
          </a:p>
        </p:txBody>
      </p:sp>
      <p:sp>
        <p:nvSpPr>
          <p:cNvPr id="8" name="正方形/長方形 7"/>
          <p:cNvSpPr/>
          <p:nvPr/>
        </p:nvSpPr>
        <p:spPr>
          <a:xfrm>
            <a:off x="17507" y="4124545"/>
            <a:ext cx="166418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000" dirty="0" smtClean="0"/>
              <a:t>(3)</a:t>
            </a:r>
            <a:endParaRPr lang="ja-JP" altLang="en-US" sz="2000" dirty="0"/>
          </a:p>
        </p:txBody>
      </p:sp>
      <p:sp>
        <p:nvSpPr>
          <p:cNvPr id="9" name="正方形/長方形 8"/>
          <p:cNvSpPr/>
          <p:nvPr/>
        </p:nvSpPr>
        <p:spPr>
          <a:xfrm>
            <a:off x="29218" y="2805907"/>
            <a:ext cx="166418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000" dirty="0" smtClean="0"/>
              <a:t>(2)</a:t>
            </a:r>
            <a:endParaRPr lang="ja-JP" altLang="en-US" sz="2000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1446943" y="1757792"/>
            <a:ext cx="2496735" cy="2766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50521" y="0"/>
            <a:ext cx="5929365" cy="6858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081486" y="519306"/>
            <a:ext cx="59944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dirty="0" smtClean="0"/>
              <a:t>연습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다음 대화를 듣고 누가 무엇이 되고 싶은지 찾아 선을 그으세요</a:t>
            </a:r>
            <a:r>
              <a:rPr lang="en-US" altLang="ko-KR" dirty="0" smtClean="0"/>
              <a:t>.</a:t>
            </a:r>
          </a:p>
          <a:p>
            <a:endParaRPr lang="en-US" altLang="ja-JP" dirty="0"/>
          </a:p>
          <a:p>
            <a:r>
              <a:rPr lang="ko-KR" altLang="en-US" dirty="0" smtClean="0"/>
              <a:t>문장을 천천히 읽어 주고 누가 무엇이 되고 싶은지 찾도록 하고 화면에서 그어지는 선을 보고 확인한다</a:t>
            </a:r>
            <a:r>
              <a:rPr lang="en-US" altLang="ko-KR" dirty="0" smtClean="0"/>
              <a:t>.</a:t>
            </a:r>
          </a:p>
          <a:p>
            <a:endParaRPr lang="en-US" altLang="ja-JP" dirty="0"/>
          </a:p>
          <a:p>
            <a:r>
              <a:rPr lang="ko-KR" altLang="en-US" dirty="0" smtClean="0"/>
              <a:t>화면에 완성된 선과 학생들이 그은 선이 바르게 연결되었는지 확인하고 칭찬하여 준다</a:t>
            </a:r>
            <a:r>
              <a:rPr lang="en-US" altLang="ko-KR" dirty="0" smtClean="0"/>
              <a:t>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0967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afefiles.naver.net/20090915_238/o_o3200_1252997777802jPkIJ_jpg/2009-09-08_18%3B22%3B21_o_o3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8683" y="0"/>
            <a:ext cx="6350902" cy="6858000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1383885" y="1329439"/>
            <a:ext cx="4918334" cy="44627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3600" dirty="0" smtClean="0"/>
              <a:t>：</a:t>
            </a:r>
            <a:r>
              <a:rPr lang="ko-KR" altLang="en-US" sz="2400" dirty="0" smtClean="0"/>
              <a:t>이름이 뭐예요</a:t>
            </a:r>
            <a:r>
              <a:rPr lang="en-US" altLang="ko-KR" sz="2400" dirty="0" smtClean="0"/>
              <a:t>?</a:t>
            </a:r>
          </a:p>
          <a:p>
            <a:r>
              <a:rPr lang="ja-JP" altLang="en-US" sz="2400" b="1" dirty="0" smtClean="0"/>
              <a:t>：</a:t>
            </a:r>
            <a:r>
              <a:rPr lang="en-US" altLang="ja-JP" sz="2400" dirty="0" smtClean="0"/>
              <a:t> </a:t>
            </a:r>
            <a:r>
              <a:rPr lang="en-US" altLang="ja-JP" sz="2400" u="sng" dirty="0" smtClean="0"/>
              <a:t>                          </a:t>
            </a:r>
            <a:endParaRPr lang="en-US" altLang="ko-KR" sz="2400" dirty="0" smtClean="0"/>
          </a:p>
          <a:p>
            <a:endParaRPr lang="en-US" altLang="ko-KR" sz="2400" u="sng" dirty="0" smtClean="0"/>
          </a:p>
          <a:p>
            <a:r>
              <a:rPr lang="ja-JP" altLang="en-US" sz="2400" dirty="0" smtClean="0"/>
              <a:t>：</a:t>
            </a:r>
            <a:r>
              <a:rPr lang="ko-KR" altLang="en-US" sz="2400" dirty="0" smtClean="0"/>
              <a:t>몇 살이에요</a:t>
            </a:r>
            <a:r>
              <a:rPr lang="en-US" altLang="ko-KR" sz="2400" dirty="0" smtClean="0"/>
              <a:t>?</a:t>
            </a:r>
          </a:p>
          <a:p>
            <a:r>
              <a:rPr lang="ja-JP" altLang="en-US" sz="2400" dirty="0" smtClean="0"/>
              <a:t>：</a:t>
            </a:r>
            <a:r>
              <a:rPr lang="ja-JP" altLang="en-US" sz="2400" u="sng" dirty="0" smtClean="0"/>
              <a:t>　　　　　　　　　　　　    </a:t>
            </a:r>
            <a:endParaRPr lang="en-US" altLang="ko-KR" sz="2000" dirty="0" smtClean="0"/>
          </a:p>
          <a:p>
            <a:endParaRPr lang="en-US" altLang="ko-KR" sz="2400" dirty="0" smtClean="0"/>
          </a:p>
          <a:p>
            <a:r>
              <a:rPr lang="ja-JP" altLang="en-US" sz="2400" dirty="0" smtClean="0"/>
              <a:t>：</a:t>
            </a:r>
            <a:r>
              <a:rPr lang="ko-KR" altLang="en-US" sz="2400" dirty="0" smtClean="0"/>
              <a:t>뭘 잘해요</a:t>
            </a:r>
            <a:r>
              <a:rPr lang="en-US" altLang="ko-KR" sz="2400" dirty="0" smtClean="0"/>
              <a:t>?</a:t>
            </a:r>
          </a:p>
          <a:p>
            <a:r>
              <a:rPr lang="ja-JP" altLang="en-US" sz="2400" dirty="0" smtClean="0"/>
              <a:t>：</a:t>
            </a:r>
            <a:r>
              <a:rPr lang="ja-JP" altLang="en-US" sz="2400" u="sng" dirty="0" smtClean="0"/>
              <a:t>　　　　　　                </a:t>
            </a:r>
            <a:endParaRPr lang="en-US" altLang="ko-KR" sz="2400" dirty="0" smtClean="0"/>
          </a:p>
          <a:p>
            <a:endParaRPr lang="en-US" altLang="ko-KR" sz="2400" dirty="0"/>
          </a:p>
          <a:p>
            <a:r>
              <a:rPr lang="ja-JP" altLang="en-US" sz="2400" dirty="0" smtClean="0"/>
              <a:t>：</a:t>
            </a:r>
            <a:r>
              <a:rPr lang="ko-KR" altLang="en-US" sz="2400" dirty="0" smtClean="0"/>
              <a:t>뭐가 되고 싶어요</a:t>
            </a:r>
            <a:r>
              <a:rPr lang="en-US" altLang="ko-KR" sz="2400" dirty="0" smtClean="0"/>
              <a:t>?</a:t>
            </a:r>
          </a:p>
          <a:p>
            <a:r>
              <a:rPr lang="ja-JP" altLang="en-US" sz="3200" dirty="0" smtClean="0"/>
              <a:t>：</a:t>
            </a:r>
            <a:r>
              <a:rPr lang="ja-JP" altLang="en-US" sz="3200" u="sng" dirty="0" smtClean="0"/>
              <a:t>　　　　　　         </a:t>
            </a:r>
            <a:endParaRPr lang="ja-JP" altLang="en-US" sz="32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7" y="1322763"/>
            <a:ext cx="596571" cy="52446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3" y="4730820"/>
            <a:ext cx="560510" cy="52446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38" y="3637786"/>
            <a:ext cx="582412" cy="52446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2" y="2465769"/>
            <a:ext cx="582412" cy="52446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5" y="1847232"/>
            <a:ext cx="582413" cy="47922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6" y="5312975"/>
            <a:ext cx="560509" cy="47922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50" y="4147739"/>
            <a:ext cx="582413" cy="47922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38" y="3004750"/>
            <a:ext cx="582412" cy="479224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855878" y="560897"/>
            <a:ext cx="28023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000" dirty="0" smtClean="0"/>
              <a:t>질문에 대답해 보세요</a:t>
            </a:r>
            <a:r>
              <a:rPr lang="en-US" altLang="ko-KR" sz="2000" dirty="0" smtClean="0"/>
              <a:t>.</a:t>
            </a:r>
            <a:endParaRPr lang="ja-JP" altLang="en-US" sz="2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6473377" y="443388"/>
            <a:ext cx="538479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dirty="0" smtClean="0"/>
              <a:t>연습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선생님이 질문하고 학생이 대답한다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질문과 답이 다 완성되면 책에 대답을 써 보도록 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쓰기가 끝나면 바르게 썼는지 노트 검사를 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노트 검사가 끝나면 학생 간에 서로 묻고 질문하도록 하여 다시 한번 대화를 완성하도록 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84897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afefiles.naver.net/20090915_238/o_o3200_1252997777802jPkIJ_jpg/2009-09-08_18%3B22%3B21_o_o3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88" y="1422873"/>
            <a:ext cx="1662063" cy="1826436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30137" y="610223"/>
            <a:ext cx="52357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 smtClean="0"/>
              <a:t>민수처럼 친구들에게 소개해 봅시다</a:t>
            </a:r>
            <a:r>
              <a:rPr lang="en-US" altLang="ko-KR" sz="2400" b="1" dirty="0" smtClean="0"/>
              <a:t>.</a:t>
            </a:r>
            <a:endParaRPr lang="ja-JP" altLang="en-US" sz="2400" b="1" dirty="0"/>
          </a:p>
        </p:txBody>
      </p:sp>
      <p:sp>
        <p:nvSpPr>
          <p:cNvPr id="4" name="円形吹き出し 3"/>
          <p:cNvSpPr/>
          <p:nvPr/>
        </p:nvSpPr>
        <p:spPr>
          <a:xfrm>
            <a:off x="3304329" y="1422872"/>
            <a:ext cx="1874937" cy="1523654"/>
          </a:xfrm>
          <a:prstGeom prst="wedgeEllipseCallout">
            <a:avLst>
              <a:gd name="adj1" fmla="val -116758"/>
              <a:gd name="adj2" fmla="val 122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9" r="19301"/>
          <a:stretch/>
        </p:blipFill>
        <p:spPr>
          <a:xfrm>
            <a:off x="3626304" y="1743943"/>
            <a:ext cx="1296815" cy="91216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744792" y="3543670"/>
            <a:ext cx="414541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안녕하세요</a:t>
            </a:r>
            <a:r>
              <a:rPr lang="en-US" altLang="ko-KR" sz="2000" b="1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저는 김민수예요</a:t>
            </a:r>
            <a:r>
              <a:rPr lang="en-US" altLang="ko-KR" sz="2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학생이에요</a:t>
            </a:r>
            <a:r>
              <a:rPr lang="en-US" altLang="ko-KR" sz="2000" b="1" dirty="0" smtClean="0"/>
              <a:t>. </a:t>
            </a:r>
            <a:r>
              <a:rPr lang="ko-KR" altLang="en-US" sz="2000" b="1" dirty="0" smtClean="0"/>
              <a:t>열 살이에요</a:t>
            </a:r>
            <a:r>
              <a:rPr lang="en-US" altLang="ko-KR" sz="2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저는 노래를 잘해요</a:t>
            </a:r>
            <a:r>
              <a:rPr lang="en-US" altLang="ko-KR" sz="2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노래를 아주 좋아해요</a:t>
            </a:r>
            <a:r>
              <a:rPr lang="en-US" altLang="ko-KR" sz="2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저는 가수가 되고 싶어요</a:t>
            </a:r>
            <a:r>
              <a:rPr lang="en-US" altLang="ko-KR" sz="2000" b="1" dirty="0" smtClean="0"/>
              <a:t>.</a:t>
            </a:r>
            <a:endParaRPr lang="ja-JP" altLang="en-US" sz="20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6168570" y="577362"/>
            <a:ext cx="59944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dirty="0" smtClean="0"/>
              <a:t>활용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예시된 발표문을 같이 읽어 보고 오늘 배운 표현과 어휘를 이용하여 자기소개 발표문을 만들게 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발표문 작성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안녕하세요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저는 </a:t>
            </a:r>
            <a:r>
              <a:rPr lang="ja-JP" altLang="en-US" dirty="0" smtClean="0"/>
              <a:t>〇〇〇</a:t>
            </a:r>
            <a:r>
              <a:rPr lang="ko-KR" altLang="en-US" dirty="0" smtClean="0"/>
              <a:t>예요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학생이에요</a:t>
            </a:r>
            <a:r>
              <a:rPr lang="en-US" altLang="ko-KR" dirty="0" smtClean="0"/>
              <a:t>. </a:t>
            </a:r>
            <a:r>
              <a:rPr lang="ja-JP" altLang="en-US" dirty="0" smtClean="0"/>
              <a:t>〇〇</a:t>
            </a:r>
            <a:r>
              <a:rPr lang="ko-KR" altLang="en-US" dirty="0" smtClean="0"/>
              <a:t>살이에요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저는 </a:t>
            </a:r>
            <a:r>
              <a:rPr lang="ja-JP" altLang="en-US" dirty="0" smtClean="0"/>
              <a:t>〇〇</a:t>
            </a:r>
            <a:r>
              <a:rPr lang="ko-KR" altLang="en-US" dirty="0" smtClean="0"/>
              <a:t>을</a:t>
            </a:r>
            <a:r>
              <a:rPr lang="en-US" altLang="ko-KR" dirty="0" smtClean="0"/>
              <a:t>/</a:t>
            </a:r>
            <a:r>
              <a:rPr lang="ko-KR" altLang="en-US" dirty="0" smtClean="0"/>
              <a:t>를 </a:t>
            </a:r>
            <a:r>
              <a:rPr lang="ko-KR" altLang="en-US" dirty="0"/>
              <a:t>잘</a:t>
            </a:r>
            <a:r>
              <a:rPr lang="ko-KR" altLang="en-US" dirty="0" smtClean="0"/>
              <a:t>해요</a:t>
            </a:r>
            <a:r>
              <a:rPr lang="en-US" altLang="ko-KR" dirty="0" smtClean="0"/>
              <a:t>.</a:t>
            </a:r>
          </a:p>
          <a:p>
            <a:r>
              <a:rPr lang="ja-JP" altLang="en-US" dirty="0" smtClean="0"/>
              <a:t>〇〇</a:t>
            </a:r>
            <a:r>
              <a:rPr lang="ko-KR" altLang="en-US" dirty="0" smtClean="0"/>
              <a:t>을</a:t>
            </a:r>
            <a:r>
              <a:rPr lang="en-US" altLang="ko-KR" dirty="0" smtClean="0"/>
              <a:t>/</a:t>
            </a:r>
            <a:r>
              <a:rPr lang="ko-KR" altLang="en-US" dirty="0" smtClean="0"/>
              <a:t>를 아주 좋아해요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저는 </a:t>
            </a:r>
            <a:r>
              <a:rPr lang="ja-JP" altLang="en-US" dirty="0" smtClean="0"/>
              <a:t>〇〇</a:t>
            </a:r>
            <a:r>
              <a:rPr lang="ko-KR" altLang="en-US" dirty="0" smtClean="0"/>
              <a:t>가</a:t>
            </a:r>
            <a:r>
              <a:rPr lang="en-US" altLang="ko-KR" dirty="0" smtClean="0"/>
              <a:t>/</a:t>
            </a:r>
            <a:r>
              <a:rPr lang="ko-KR" altLang="en-US" dirty="0" smtClean="0"/>
              <a:t>이 되고 싶어요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작성된 발표문을 반 전체에 나와 발표하도록 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34991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684"/>
            <a:ext cx="5791200" cy="6786315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270170" y="616027"/>
            <a:ext cx="550091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dirty="0" smtClean="0"/>
              <a:t>정리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발표문을 듣고 누가 무엇이 되고 싶은지 다시 묻고 대답하면서 직업에 관한 단어를 다시 한번 복습한다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직업에 관한 단어를 다시 한번 외우도록 시간을 주고 받아쓰기를 한다</a:t>
            </a:r>
            <a:r>
              <a:rPr lang="en-US" altLang="ko-KR" dirty="0"/>
              <a:t>.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교</a:t>
            </a:r>
            <a:r>
              <a:rPr lang="ko-KR" altLang="en-US" dirty="0" smtClean="0"/>
              <a:t>사가 직업에 관한 단어를 읽고 학생들이 단어를 받아쓰도록 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학습의 성과를 칭찬하고 수업을 마무리한다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172504" y="616027"/>
            <a:ext cx="877163" cy="63094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dirty="0" smtClean="0"/>
              <a:t>가수</a:t>
            </a:r>
            <a:endParaRPr lang="en-US" altLang="ko-KR" dirty="0" smtClean="0"/>
          </a:p>
          <a:p>
            <a:pPr algn="ctr">
              <a:lnSpc>
                <a:spcPct val="200000"/>
              </a:lnSpc>
            </a:pPr>
            <a:r>
              <a:rPr lang="ko-KR" altLang="en-US" dirty="0" smtClean="0"/>
              <a:t>소방관</a:t>
            </a:r>
            <a:endParaRPr lang="en-US" altLang="ko-KR" dirty="0" smtClean="0"/>
          </a:p>
          <a:p>
            <a:pPr algn="ctr">
              <a:lnSpc>
                <a:spcPct val="200000"/>
              </a:lnSpc>
            </a:pPr>
            <a:r>
              <a:rPr lang="ko-KR" altLang="en-US" dirty="0" smtClean="0"/>
              <a:t>경찰</a:t>
            </a:r>
            <a:endParaRPr lang="en-US" altLang="ko-KR" dirty="0" smtClean="0"/>
          </a:p>
          <a:p>
            <a:pPr algn="ctr">
              <a:lnSpc>
                <a:spcPct val="200000"/>
              </a:lnSpc>
            </a:pPr>
            <a:r>
              <a:rPr lang="ko-KR" altLang="en-US" dirty="0" smtClean="0"/>
              <a:t>선생님</a:t>
            </a:r>
            <a:endParaRPr lang="en-US" altLang="ko-KR" dirty="0" smtClean="0"/>
          </a:p>
          <a:p>
            <a:pPr algn="ctr">
              <a:lnSpc>
                <a:spcPct val="200000"/>
              </a:lnSpc>
            </a:pPr>
            <a:r>
              <a:rPr lang="ko-KR" altLang="en-US" dirty="0" smtClean="0"/>
              <a:t>과학자</a:t>
            </a:r>
            <a:endParaRPr lang="en-US" altLang="ko-KR" dirty="0" smtClean="0"/>
          </a:p>
          <a:p>
            <a:pPr algn="ctr">
              <a:lnSpc>
                <a:spcPct val="200000"/>
              </a:lnSpc>
            </a:pPr>
            <a:r>
              <a:rPr lang="ko-KR" altLang="en-US" dirty="0" smtClean="0"/>
              <a:t>의사</a:t>
            </a:r>
            <a:endParaRPr lang="en-US" altLang="ko-KR" dirty="0"/>
          </a:p>
          <a:p>
            <a:pPr algn="ctr">
              <a:lnSpc>
                <a:spcPct val="200000"/>
              </a:lnSpc>
            </a:pPr>
            <a:r>
              <a:rPr lang="ko-KR" altLang="en-US" dirty="0" smtClean="0"/>
              <a:t>모델</a:t>
            </a:r>
            <a:endParaRPr lang="en-US" altLang="ko-KR" dirty="0" smtClean="0"/>
          </a:p>
          <a:p>
            <a:pPr algn="ctr">
              <a:lnSpc>
                <a:spcPct val="200000"/>
              </a:lnSpc>
            </a:pPr>
            <a:r>
              <a:rPr lang="ko-KR" altLang="en-US" dirty="0" smtClean="0"/>
              <a:t>화가</a:t>
            </a:r>
            <a:endParaRPr lang="en-US" altLang="ko-KR" dirty="0" smtClean="0"/>
          </a:p>
          <a:p>
            <a:pPr algn="ctr">
              <a:lnSpc>
                <a:spcPct val="200000"/>
              </a:lnSpc>
            </a:pPr>
            <a:r>
              <a:rPr lang="ko-KR" altLang="en-US" dirty="0" smtClean="0"/>
              <a:t>변호사</a:t>
            </a:r>
            <a:endParaRPr lang="en-US" altLang="ko-KR" dirty="0" smtClean="0"/>
          </a:p>
          <a:p>
            <a:pPr algn="ctr">
              <a:lnSpc>
                <a:spcPct val="200000"/>
              </a:lnSpc>
            </a:pPr>
            <a:endParaRPr lang="en-US" altLang="ko-KR" sz="2000" dirty="0" smtClean="0"/>
          </a:p>
          <a:p>
            <a:pPr algn="ctr">
              <a:lnSpc>
                <a:spcPct val="200000"/>
              </a:lnSpc>
            </a:pP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6922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4.</a:t>
            </a:r>
            <a:r>
              <a:rPr kumimoji="1" lang="ko-KR" altLang="en-US" dirty="0" smtClean="0"/>
              <a:t>스터디 코리안 활용 수업의 효과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1104900" y="1513116"/>
            <a:ext cx="10172700" cy="4572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kumimoji="1" lang="ja-JP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kumimoji="1" lang="ja-JP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kumimoji="1" lang="ja-JP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kumimoji="1" lang="ja-JP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kumimoji="1" lang="ja-JP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kumimoji="1" lang="ja-JP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kumimoji="1" lang="ja-JP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kumimoji="1" lang="ja-JP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kumimoji="1" lang="ja-JP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</a:pPr>
            <a:r>
              <a:rPr lang="ko-KR" altLang="en-US" dirty="0" smtClean="0">
                <a:solidFill>
                  <a:schemeClr val="tx2"/>
                </a:solidFill>
              </a:rPr>
              <a:t>한달 간의 수업으로 그 효과를 알기에는 부족한 시간이었고 앞서도 밝혀 두었지만 본교의 교재를 재구성하여 수업을 실시하였기 때문에 스터디 코리안의 직접적인 활용효과와는 다를 수 있다</a:t>
            </a:r>
            <a:r>
              <a:rPr lang="en-US" altLang="ko-KR" dirty="0" smtClean="0">
                <a:solidFill>
                  <a:schemeClr val="tx2"/>
                </a:solidFill>
              </a:rPr>
              <a:t>. </a:t>
            </a:r>
            <a:r>
              <a:rPr lang="ko-KR" altLang="en-US" dirty="0" smtClean="0">
                <a:solidFill>
                  <a:schemeClr val="tx2"/>
                </a:solidFill>
              </a:rPr>
              <a:t>이번 수업은 수업방식과 구성을 스터디 코리안으로부터 얻은 정보를 이용하여 재구성하였다는 점에서 교사들의 재교육과 연수에 더 중점두고 그 효과를 얻었다고 할 수 있겠다</a:t>
            </a:r>
            <a:r>
              <a:rPr lang="en-US" altLang="ko-KR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ko-KR" altLang="en-US" dirty="0" smtClean="0">
                <a:solidFill>
                  <a:schemeClr val="tx2"/>
                </a:solidFill>
              </a:rPr>
              <a:t>먼저 초등학생 저학년일수록 집중력이 떨어지고 산만하기 때문에 교재를 게임처럼 구성함으로서 지루해하지 않고 수업에 집중할 수 있는 효과를 가져왔다</a:t>
            </a:r>
            <a:r>
              <a:rPr lang="en-US" altLang="ko-KR" dirty="0" smtClean="0">
                <a:solidFill>
                  <a:schemeClr val="tx2"/>
                </a:solidFill>
              </a:rPr>
              <a:t>.</a:t>
            </a:r>
            <a:endParaRPr lang="en-US" altLang="ko-KR" dirty="0">
              <a:solidFill>
                <a:schemeClr val="tx2"/>
              </a:solidFill>
            </a:endParaRP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ko-KR" altLang="en-US" dirty="0" smtClean="0">
                <a:solidFill>
                  <a:schemeClr val="tx2"/>
                </a:solidFill>
              </a:rPr>
              <a:t>단계별로 같은 어휘를 반복하여 노출함으로서 자연스럽게 단어를 숙지하고 암기하도록 유도할 수 있었다</a:t>
            </a:r>
            <a:r>
              <a:rPr lang="en-US" altLang="ko-KR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ko-KR" altLang="en-US" dirty="0" smtClean="0">
                <a:solidFill>
                  <a:schemeClr val="tx2"/>
                </a:solidFill>
              </a:rPr>
              <a:t>읽기</a:t>
            </a:r>
            <a:r>
              <a:rPr lang="en-US" altLang="ko-KR" dirty="0" smtClean="0">
                <a:solidFill>
                  <a:schemeClr val="tx2"/>
                </a:solidFill>
              </a:rPr>
              <a:t>, </a:t>
            </a:r>
            <a:r>
              <a:rPr lang="ko-KR" altLang="en-US" dirty="0" smtClean="0">
                <a:solidFill>
                  <a:schemeClr val="tx2"/>
                </a:solidFill>
              </a:rPr>
              <a:t>쓰기</a:t>
            </a:r>
            <a:r>
              <a:rPr lang="en-US" altLang="ko-KR" dirty="0" smtClean="0">
                <a:solidFill>
                  <a:schemeClr val="tx2"/>
                </a:solidFill>
              </a:rPr>
              <a:t>, </a:t>
            </a:r>
            <a:r>
              <a:rPr lang="ko-KR" altLang="en-US" dirty="0" smtClean="0">
                <a:solidFill>
                  <a:schemeClr val="tx2"/>
                </a:solidFill>
              </a:rPr>
              <a:t>듣기</a:t>
            </a:r>
            <a:r>
              <a:rPr lang="en-US" altLang="ko-KR" dirty="0" smtClean="0">
                <a:solidFill>
                  <a:schemeClr val="tx2"/>
                </a:solidFill>
              </a:rPr>
              <a:t>, </a:t>
            </a:r>
            <a:r>
              <a:rPr lang="ko-KR" altLang="en-US" dirty="0" smtClean="0">
                <a:solidFill>
                  <a:schemeClr val="tx2"/>
                </a:solidFill>
              </a:rPr>
              <a:t>말하기를 반복적으로 되풀이하여 문장에 대한 자연스런 이해를 도와 주었다</a:t>
            </a:r>
            <a:r>
              <a:rPr lang="en-US" altLang="ko-KR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ko-KR" altLang="en-US" dirty="0" smtClean="0">
                <a:solidFill>
                  <a:schemeClr val="tx2"/>
                </a:solidFill>
              </a:rPr>
              <a:t>무엇보다 아직 수업에 익숙하지 않은 교사들에게 수업에 접근하는 방식과 진행방식에 대한 구체적인 예를 제시하여 수업에 자신감을 가지고 임할 수 있게 해 주었다는 점에서 큰 효과가 있었다고 할 수 있겠다</a:t>
            </a:r>
            <a:r>
              <a:rPr lang="en-US" altLang="ko-KR" dirty="0" smtClean="0">
                <a:solidFill>
                  <a:schemeClr val="tx2"/>
                </a:solidFill>
              </a:rPr>
              <a:t>.</a:t>
            </a:r>
            <a:r>
              <a:rPr lang="ko-KR" altLang="en-US" dirty="0" smtClean="0">
                <a:solidFill>
                  <a:schemeClr val="tx2"/>
                </a:solidFill>
              </a:rPr>
              <a:t> 초등부 수업은 자칫 산만하고 계획대로 진행되지 않을 우려가 있는데 교사가 수업의 흐름을 잡고 주도해 간다는 것은 매우 중요하다 하겠다</a:t>
            </a:r>
            <a:r>
              <a:rPr lang="en-US" altLang="ko-KR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ko-KR" altLang="en-US" dirty="0" smtClean="0">
                <a:solidFill>
                  <a:schemeClr val="tx2"/>
                </a:solidFill>
              </a:rPr>
              <a:t>앞으로 스터디 코리안의 콘텐츠를 더 많이 연구하고 적용</a:t>
            </a:r>
            <a:r>
              <a:rPr lang="en-US" altLang="ko-KR" dirty="0" smtClean="0">
                <a:solidFill>
                  <a:schemeClr val="tx2"/>
                </a:solidFill>
              </a:rPr>
              <a:t>, </a:t>
            </a:r>
            <a:r>
              <a:rPr lang="ko-KR" altLang="en-US" dirty="0" smtClean="0">
                <a:solidFill>
                  <a:schemeClr val="tx2"/>
                </a:solidFill>
              </a:rPr>
              <a:t>실험해 본 후에  본교 교육 과정에 알맞은 시스템으로 발전시켜 나간다면 더 많은 효과를 기대할 수 있을 것이라고 생각한다</a:t>
            </a:r>
            <a:r>
              <a:rPr lang="en-US" altLang="ko-KR" smtClean="0">
                <a:solidFill>
                  <a:schemeClr val="tx2"/>
                </a:solidFill>
              </a:rPr>
              <a:t>.</a:t>
            </a:r>
            <a:r>
              <a:rPr lang="ko-KR" altLang="en-US" smtClean="0">
                <a:solidFill>
                  <a:schemeClr val="tx2"/>
                </a:solidFill>
              </a:rPr>
              <a:t> </a:t>
            </a:r>
            <a:endParaRPr lang="en-US" altLang="ko-KR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0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2"/>
                </a:solidFill>
              </a:rPr>
              <a:t>나오</a:t>
            </a:r>
            <a:r>
              <a:rPr lang="ko-KR" altLang="en-US" dirty="0">
                <a:solidFill>
                  <a:schemeClr val="tx2"/>
                </a:solidFill>
              </a:rPr>
              <a:t>는</a:t>
            </a:r>
            <a:r>
              <a:rPr lang="ko-KR" altLang="en-US" dirty="0" smtClean="0">
                <a:solidFill>
                  <a:schemeClr val="tx2"/>
                </a:solidFill>
              </a:rPr>
              <a:t> 말</a:t>
            </a:r>
            <a:endParaRPr kumimoji="1" lang="ja-JP" dirty="0">
              <a:solidFill>
                <a:schemeClr val="tx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66586" y="1469570"/>
            <a:ext cx="9726010" cy="52614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ko-KR" altLang="en-US" dirty="0" smtClean="0">
                <a:solidFill>
                  <a:schemeClr val="tx2"/>
                </a:solidFill>
              </a:rPr>
              <a:t> </a:t>
            </a:r>
            <a:r>
              <a:rPr lang="ko-KR" altLang="en-US" sz="1800" dirty="0" smtClean="0">
                <a:solidFill>
                  <a:schemeClr val="tx2"/>
                </a:solidFill>
              </a:rPr>
              <a:t>새롭게 수업을 구성하고 준비한다는 것은 많은 시간과 노력을 요하는 작업이다</a:t>
            </a:r>
            <a:r>
              <a:rPr lang="en-US" altLang="ko-KR" sz="1800" dirty="0" smtClean="0">
                <a:solidFill>
                  <a:schemeClr val="tx2"/>
                </a:solidFill>
              </a:rPr>
              <a:t>. </a:t>
            </a:r>
            <a:r>
              <a:rPr lang="ko-KR" altLang="en-US" sz="1800" dirty="0" smtClean="0">
                <a:solidFill>
                  <a:schemeClr val="tx2"/>
                </a:solidFill>
              </a:rPr>
              <a:t>하지만 그러한 일련의 작업을 통해 수업의 흐름을 교사가 확실히 잡고 진행한다는 것은 매우 중요한 작업임에 틀림없다</a:t>
            </a:r>
            <a:r>
              <a:rPr lang="en-US" altLang="ko-KR" sz="1800" dirty="0" smtClean="0">
                <a:solidFill>
                  <a:schemeClr val="tx2"/>
                </a:solidFill>
              </a:rPr>
              <a:t>.</a:t>
            </a:r>
            <a:r>
              <a:rPr lang="ko-KR" altLang="en-US" sz="1800" dirty="0">
                <a:solidFill>
                  <a:schemeClr val="tx2"/>
                </a:solidFill>
              </a:rPr>
              <a:t> </a:t>
            </a:r>
            <a:endParaRPr lang="en-US" altLang="ko-KR" sz="18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n-US" altLang="ko-KR" sz="1800" dirty="0">
                <a:solidFill>
                  <a:schemeClr val="tx2"/>
                </a:solidFill>
              </a:rPr>
              <a:t> </a:t>
            </a:r>
            <a:r>
              <a:rPr lang="ko-KR" altLang="en-US" sz="1800" dirty="0" smtClean="0">
                <a:solidFill>
                  <a:schemeClr val="tx2"/>
                </a:solidFill>
              </a:rPr>
              <a:t>스터디 코리안은 이러한 교사들의 작업에 많은 아이디어와 자료를 제공하고 있다</a:t>
            </a:r>
            <a:r>
              <a:rPr lang="en-US" altLang="ko-KR" sz="1800" dirty="0" smtClean="0">
                <a:solidFill>
                  <a:schemeClr val="tx2"/>
                </a:solidFill>
              </a:rPr>
              <a:t>. </a:t>
            </a:r>
            <a:r>
              <a:rPr lang="ko-KR" altLang="en-US" sz="1800" dirty="0">
                <a:solidFill>
                  <a:schemeClr val="tx2"/>
                </a:solidFill>
              </a:rPr>
              <a:t>그</a:t>
            </a:r>
            <a:r>
              <a:rPr lang="ko-KR" altLang="en-US" sz="1800" dirty="0" smtClean="0">
                <a:solidFill>
                  <a:schemeClr val="tx2"/>
                </a:solidFill>
              </a:rPr>
              <a:t>러한 자료들을 어떻게 활용할 것인가에 대한 연구는 이제부터의 과제라 할 수 있겠다</a:t>
            </a:r>
            <a:r>
              <a:rPr lang="en-US" altLang="ko-KR" sz="1800" dirty="0" smtClean="0">
                <a:solidFill>
                  <a:schemeClr val="tx2"/>
                </a:solidFill>
              </a:rPr>
              <a:t>. </a:t>
            </a:r>
            <a:r>
              <a:rPr lang="ko-KR" altLang="en-US" sz="1800" dirty="0" smtClean="0">
                <a:solidFill>
                  <a:schemeClr val="tx2"/>
                </a:solidFill>
              </a:rPr>
              <a:t>이번에는 초등부에 한정되어 스터디 코리안을 적용하고 활용해 보았지만 일본인</a:t>
            </a:r>
            <a:r>
              <a:rPr lang="en-US" altLang="ko-KR" sz="1800" dirty="0" smtClean="0">
                <a:solidFill>
                  <a:schemeClr val="tx2"/>
                </a:solidFill>
              </a:rPr>
              <a:t>,</a:t>
            </a:r>
            <a:r>
              <a:rPr lang="ko-KR" altLang="en-US" sz="1800" dirty="0" smtClean="0">
                <a:solidFill>
                  <a:schemeClr val="tx2"/>
                </a:solidFill>
              </a:rPr>
              <a:t> 성인</a:t>
            </a:r>
            <a:r>
              <a:rPr lang="en-US" altLang="ko-KR" sz="1800" dirty="0" smtClean="0">
                <a:solidFill>
                  <a:schemeClr val="tx2"/>
                </a:solidFill>
              </a:rPr>
              <a:t>,</a:t>
            </a:r>
            <a:r>
              <a:rPr lang="ko-KR" altLang="en-US" sz="1800" dirty="0" smtClean="0">
                <a:solidFill>
                  <a:schemeClr val="tx2"/>
                </a:solidFill>
              </a:rPr>
              <a:t> 학생들</a:t>
            </a:r>
            <a:r>
              <a:rPr lang="en-US" altLang="ko-KR" sz="1800" dirty="0" smtClean="0">
                <a:solidFill>
                  <a:schemeClr val="tx2"/>
                </a:solidFill>
              </a:rPr>
              <a:t>, </a:t>
            </a:r>
            <a:r>
              <a:rPr lang="ko-KR" altLang="en-US" sz="1800" dirty="0" smtClean="0">
                <a:solidFill>
                  <a:schemeClr val="tx2"/>
                </a:solidFill>
              </a:rPr>
              <a:t>재일한국인 학생들에게 각기 어떻게 적용하면 좋을 것인지에 대한 연</a:t>
            </a:r>
            <a:r>
              <a:rPr lang="ko-KR" altLang="en-US" sz="1800" dirty="0">
                <a:solidFill>
                  <a:schemeClr val="tx2"/>
                </a:solidFill>
              </a:rPr>
              <a:t>구</a:t>
            </a:r>
            <a:r>
              <a:rPr lang="ko-KR" altLang="en-US" sz="1800" dirty="0" smtClean="0">
                <a:solidFill>
                  <a:schemeClr val="tx2"/>
                </a:solidFill>
              </a:rPr>
              <a:t>도 필요하다 하겠다</a:t>
            </a:r>
            <a:r>
              <a:rPr lang="en-US" altLang="ko-KR" sz="1800" dirty="0" smtClean="0">
                <a:solidFill>
                  <a:schemeClr val="tx2"/>
                </a:solidFill>
              </a:rPr>
              <a:t>. </a:t>
            </a:r>
            <a:r>
              <a:rPr lang="ko-KR" altLang="en-US" sz="1800" dirty="0" smtClean="0">
                <a:solidFill>
                  <a:schemeClr val="tx2"/>
                </a:solidFill>
              </a:rPr>
              <a:t>우선 </a:t>
            </a:r>
            <a:r>
              <a:rPr lang="en-US" altLang="ko-KR" sz="1800" dirty="0" smtClean="0">
                <a:solidFill>
                  <a:schemeClr val="tx2"/>
                </a:solidFill>
              </a:rPr>
              <a:t>2014</a:t>
            </a:r>
            <a:r>
              <a:rPr lang="ko-KR" altLang="en-US" sz="1800" dirty="0" smtClean="0">
                <a:solidFill>
                  <a:schemeClr val="tx2"/>
                </a:solidFill>
              </a:rPr>
              <a:t>년도 활용 성과를 바탕으로 초등부뿐만이 아니라 성인부까지 그 활용 방안의 확대를 검토하려고 한다</a:t>
            </a:r>
            <a:r>
              <a:rPr lang="en-US" altLang="ko-KR" sz="1800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ko-KR" altLang="en-US" sz="1800" dirty="0" smtClean="0">
                <a:solidFill>
                  <a:schemeClr val="tx2"/>
                </a:solidFill>
              </a:rPr>
              <a:t> 또한 스터디 코리안은</a:t>
            </a:r>
            <a:r>
              <a:rPr lang="en-US" altLang="ko-KR" sz="1800" dirty="0" smtClean="0">
                <a:solidFill>
                  <a:schemeClr val="tx2"/>
                </a:solidFill>
              </a:rPr>
              <a:t> </a:t>
            </a:r>
            <a:r>
              <a:rPr lang="ko-KR" altLang="en-US" sz="1800" dirty="0" smtClean="0">
                <a:solidFill>
                  <a:schemeClr val="tx2"/>
                </a:solidFill>
              </a:rPr>
              <a:t>문화나 역사에 대한 유익한 콘텐츠들이 많이 제공되고 있다</a:t>
            </a:r>
            <a:r>
              <a:rPr lang="en-US" altLang="ko-KR" sz="1800" dirty="0" smtClean="0">
                <a:solidFill>
                  <a:schemeClr val="tx2"/>
                </a:solidFill>
              </a:rPr>
              <a:t>. </a:t>
            </a:r>
            <a:r>
              <a:rPr lang="ko-KR" altLang="en-US" sz="1800" dirty="0" smtClean="0">
                <a:solidFill>
                  <a:schemeClr val="tx2"/>
                </a:solidFill>
              </a:rPr>
              <a:t>본교 초등부에서도 특별 수업 형식으로 역사 수업이 편성되어 있는데 아이들에게 어떤 주제를 어떻게 전할 것인가를 선택하는 것은 아주 고민스런 부분이다</a:t>
            </a:r>
            <a:r>
              <a:rPr lang="en-US" altLang="ko-KR" sz="1800" dirty="0" smtClean="0">
                <a:solidFill>
                  <a:schemeClr val="tx2"/>
                </a:solidFill>
              </a:rPr>
              <a:t>. </a:t>
            </a:r>
            <a:r>
              <a:rPr lang="ko-KR" altLang="en-US" sz="1800" dirty="0" smtClean="0">
                <a:solidFill>
                  <a:schemeClr val="tx2"/>
                </a:solidFill>
              </a:rPr>
              <a:t>그런데 이번 스터디 코리안의 콘텐츠를 둘러보면서 스터디 코리안이 그 고민을 풀어 줄 열쇠가 될 것이라는 확신을 가지게 되었다</a:t>
            </a:r>
            <a:r>
              <a:rPr lang="en-US" altLang="ko-KR" sz="1800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ko-KR" altLang="en-US" sz="1800" dirty="0" smtClean="0">
                <a:solidFill>
                  <a:schemeClr val="tx2"/>
                </a:solidFill>
              </a:rPr>
              <a:t>  마지막으로 스터디 코리안이 국외에서 활동하는 한글학교 선생님들에게 한국</a:t>
            </a:r>
            <a:r>
              <a:rPr lang="en-US" altLang="ko-KR" sz="1800" dirty="0" smtClean="0">
                <a:solidFill>
                  <a:schemeClr val="tx2"/>
                </a:solidFill>
              </a:rPr>
              <a:t>, </a:t>
            </a:r>
            <a:r>
              <a:rPr lang="ko-KR" altLang="en-US" sz="1800" dirty="0" smtClean="0">
                <a:solidFill>
                  <a:schemeClr val="tx2"/>
                </a:solidFill>
              </a:rPr>
              <a:t>한국어에 관한 최신 정보와 자료들을 제공하는 창구 역할을 지속적으로 해 줄 것을 바라고 기대하는 바이다</a:t>
            </a:r>
            <a:r>
              <a:rPr lang="en-US" altLang="ko-KR" sz="1800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endParaRPr lang="en-US" altLang="ko-KR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2"/>
                </a:solidFill>
              </a:rPr>
              <a:t>목</a:t>
            </a:r>
            <a:r>
              <a:rPr lang="ko-KR" altLang="en-US" dirty="0">
                <a:solidFill>
                  <a:schemeClr val="tx2"/>
                </a:solidFill>
              </a:rPr>
              <a:t>차</a:t>
            </a:r>
            <a:endParaRPr kumimoji="1" lang="ja-JP" dirty="0">
              <a:solidFill>
                <a:schemeClr val="tx2"/>
              </a:solidFill>
            </a:endParaRP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 smtClean="0">
                <a:solidFill>
                  <a:schemeClr val="tx2"/>
                </a:solidFill>
              </a:rPr>
              <a:t>들어가는 말 </a:t>
            </a:r>
            <a:endParaRPr lang="en-US" altLang="ko-KR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2"/>
                </a:solidFill>
              </a:rPr>
              <a:t>나고야한국학교 초등부의 학생구성과 반편성</a:t>
            </a:r>
            <a:endParaRPr lang="en-US" altLang="ko-KR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2"/>
                </a:solidFill>
              </a:rPr>
              <a:t>나고야한국학교 초등부의 교육과정 </a:t>
            </a:r>
            <a:endParaRPr lang="en-US" altLang="ko-KR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>
                <a:solidFill>
                  <a:schemeClr val="tx2"/>
                </a:solidFill>
              </a:rPr>
              <a:t>나고야한국학교 초등부 교육과정에 맞는 스터디코리안 활용방안</a:t>
            </a:r>
            <a:endParaRPr lang="en-US" altLang="ko-KR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tx2"/>
                </a:solidFill>
              </a:rPr>
              <a:t>      (1)</a:t>
            </a:r>
            <a:r>
              <a:rPr lang="ko-KR" altLang="en-US" dirty="0" smtClean="0">
                <a:solidFill>
                  <a:schemeClr val="tx2"/>
                </a:solidFill>
              </a:rPr>
              <a:t>스터디 코리안 활용방안 계획</a:t>
            </a:r>
            <a:endParaRPr lang="en-US" altLang="ko-KR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tx2"/>
                </a:solidFill>
              </a:rPr>
              <a:t> </a:t>
            </a:r>
            <a:r>
              <a:rPr lang="en-US" altLang="ko-KR" dirty="0" smtClean="0">
                <a:solidFill>
                  <a:schemeClr val="tx2"/>
                </a:solidFill>
              </a:rPr>
              <a:t>     (2)</a:t>
            </a:r>
            <a:r>
              <a:rPr lang="ko-KR" altLang="en-US" dirty="0" smtClean="0">
                <a:solidFill>
                  <a:schemeClr val="tx2"/>
                </a:solidFill>
              </a:rPr>
              <a:t>스터디 코리안 활용 수업 사례 </a:t>
            </a:r>
            <a:endParaRPr lang="en-US" altLang="ko-KR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tx2"/>
                </a:solidFill>
              </a:rPr>
              <a:t>4.  </a:t>
            </a:r>
            <a:r>
              <a:rPr lang="ko-KR" altLang="en-US" dirty="0" smtClean="0">
                <a:solidFill>
                  <a:schemeClr val="tx2"/>
                </a:solidFill>
              </a:rPr>
              <a:t>스터디 코리안 활용 수업의 효과</a:t>
            </a:r>
            <a:endParaRPr lang="en-US" altLang="ko-KR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ko-KR" altLang="en-US" dirty="0" smtClean="0">
                <a:solidFill>
                  <a:schemeClr val="tx2"/>
                </a:solidFill>
              </a:rPr>
              <a:t>나오는 말</a:t>
            </a:r>
            <a:endParaRPr lang="en-US" altLang="ko-KR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kumimoji="1" lang="ja-JP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2"/>
                </a:solidFill>
              </a:rPr>
              <a:t>들어가는 말</a:t>
            </a:r>
            <a:endParaRPr kumimoji="1" lang="ja-JP" dirty="0">
              <a:solidFill>
                <a:schemeClr val="tx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00100" y="1371600"/>
            <a:ext cx="10604500" cy="4775200"/>
          </a:xfrm>
        </p:spPr>
        <p:txBody>
          <a:bodyPr/>
          <a:lstStyle/>
          <a:p>
            <a:pPr marL="0" indent="0" algn="just">
              <a:buNone/>
            </a:pPr>
            <a:r>
              <a:rPr kumimoji="1" lang="ko-KR" altLang="en-US" dirty="0" smtClean="0">
                <a:solidFill>
                  <a:schemeClr val="tx2"/>
                </a:solidFill>
              </a:rPr>
              <a:t>나고야한국학교는 </a:t>
            </a:r>
            <a:r>
              <a:rPr kumimoji="1" lang="en-US" altLang="ko-KR" dirty="0" smtClean="0">
                <a:solidFill>
                  <a:schemeClr val="tx2"/>
                </a:solidFill>
              </a:rPr>
              <a:t>1962</a:t>
            </a:r>
            <a:r>
              <a:rPr kumimoji="1" lang="ko-KR" altLang="en-US" dirty="0" smtClean="0">
                <a:solidFill>
                  <a:schemeClr val="tx2"/>
                </a:solidFill>
              </a:rPr>
              <a:t>년 재일한국인들을 중심으로 민족교육을 위해 설립되어 재일한국인의 우리말 교육과 정체성 확립에 노력을 기울여 왔다</a:t>
            </a:r>
            <a:r>
              <a:rPr kumimoji="1" lang="en-US" altLang="ko-KR" dirty="0" smtClean="0">
                <a:solidFill>
                  <a:schemeClr val="tx2"/>
                </a:solidFill>
              </a:rPr>
              <a:t>. </a:t>
            </a:r>
            <a:r>
              <a:rPr lang="ko-KR" altLang="en-US" dirty="0" smtClean="0">
                <a:solidFill>
                  <a:schemeClr val="tx2"/>
                </a:solidFill>
              </a:rPr>
              <a:t>또한 한국어 보급을 목적으로 일본인에게도 개방되어 나고야를 비롯한 지역사회의 한국어 교육기관으로 자리매김을 하고 있다</a:t>
            </a:r>
            <a:r>
              <a:rPr lang="en-US" altLang="ko-KR" dirty="0" smtClean="0">
                <a:solidFill>
                  <a:schemeClr val="tx2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ko-KR" altLang="en-US" dirty="0" smtClean="0">
                <a:solidFill>
                  <a:schemeClr val="tx2"/>
                </a:solidFill>
              </a:rPr>
              <a:t>본교의 수업 편성은 월요일부터 토요일까지 일반 성인</a:t>
            </a:r>
            <a:r>
              <a:rPr lang="en-US" altLang="ko-KR" dirty="0" smtClean="0">
                <a:solidFill>
                  <a:schemeClr val="tx2"/>
                </a:solidFill>
              </a:rPr>
              <a:t>(</a:t>
            </a:r>
            <a:r>
              <a:rPr lang="ko-KR" altLang="en-US" dirty="0" smtClean="0">
                <a:solidFill>
                  <a:schemeClr val="tx2"/>
                </a:solidFill>
              </a:rPr>
              <a:t>중학생이상</a:t>
            </a:r>
            <a:r>
              <a:rPr lang="en-US" altLang="ko-KR" dirty="0" smtClean="0">
                <a:solidFill>
                  <a:schemeClr val="tx2"/>
                </a:solidFill>
              </a:rPr>
              <a:t>)</a:t>
            </a:r>
            <a:r>
              <a:rPr lang="ko-KR" altLang="en-US" dirty="0" smtClean="0">
                <a:solidFill>
                  <a:schemeClr val="tx2"/>
                </a:solidFill>
              </a:rPr>
              <a:t>을 대상으로 요일별 주</a:t>
            </a:r>
            <a:r>
              <a:rPr lang="en-US" altLang="ko-KR" dirty="0" smtClean="0">
                <a:solidFill>
                  <a:schemeClr val="tx2"/>
                </a:solidFill>
              </a:rPr>
              <a:t>1</a:t>
            </a:r>
            <a:r>
              <a:rPr lang="ko-KR" altLang="en-US" dirty="0" smtClean="0">
                <a:solidFill>
                  <a:schemeClr val="tx2"/>
                </a:solidFill>
              </a:rPr>
              <a:t>회 수업으로 편성되어 있으며 각 요일별로 초급</a:t>
            </a:r>
            <a:r>
              <a:rPr lang="en-US" altLang="ko-KR" dirty="0" smtClean="0">
                <a:solidFill>
                  <a:schemeClr val="tx2"/>
                </a:solidFill>
              </a:rPr>
              <a:t>/</a:t>
            </a:r>
            <a:r>
              <a:rPr lang="ko-KR" altLang="en-US" dirty="0" smtClean="0">
                <a:solidFill>
                  <a:schemeClr val="tx2"/>
                </a:solidFill>
              </a:rPr>
              <a:t>중급</a:t>
            </a:r>
            <a:r>
              <a:rPr lang="en-US" altLang="ko-KR" dirty="0" smtClean="0">
                <a:solidFill>
                  <a:schemeClr val="tx2"/>
                </a:solidFill>
              </a:rPr>
              <a:t>/</a:t>
            </a:r>
            <a:r>
              <a:rPr lang="ko-KR" altLang="en-US" dirty="0" smtClean="0">
                <a:solidFill>
                  <a:schemeClr val="tx2"/>
                </a:solidFill>
              </a:rPr>
              <a:t>고급</a:t>
            </a:r>
            <a:r>
              <a:rPr lang="en-US" altLang="ko-KR" dirty="0" smtClean="0">
                <a:solidFill>
                  <a:schemeClr val="tx2"/>
                </a:solidFill>
              </a:rPr>
              <a:t> </a:t>
            </a:r>
            <a:r>
              <a:rPr lang="ko-KR" altLang="en-US" dirty="0" smtClean="0">
                <a:solidFill>
                  <a:schemeClr val="tx2"/>
                </a:solidFill>
              </a:rPr>
              <a:t>등으로 레벨을 나누어 문법과 회화수업을 진행하고 있다</a:t>
            </a:r>
            <a:r>
              <a:rPr lang="en-US" altLang="ko-KR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altLang="ko-KR" dirty="0" smtClean="0">
                <a:solidFill>
                  <a:schemeClr val="tx2"/>
                </a:solidFill>
              </a:rPr>
              <a:t> </a:t>
            </a:r>
            <a:r>
              <a:rPr lang="ko-KR" altLang="en-US" dirty="0" smtClean="0">
                <a:solidFill>
                  <a:schemeClr val="tx2"/>
                </a:solidFill>
              </a:rPr>
              <a:t>토요일 오전은 초등학생들의 한국학교 수업을 진행하고 있는데 </a:t>
            </a:r>
            <a:r>
              <a:rPr lang="en-US" altLang="ko-KR" dirty="0" smtClean="0">
                <a:solidFill>
                  <a:schemeClr val="tx2"/>
                </a:solidFill>
              </a:rPr>
              <a:t>1,2</a:t>
            </a:r>
            <a:r>
              <a:rPr lang="ko-KR" altLang="en-US" dirty="0" smtClean="0">
                <a:solidFill>
                  <a:schemeClr val="tx2"/>
                </a:solidFill>
              </a:rPr>
              <a:t>교시는 한국어 공부</a:t>
            </a:r>
            <a:r>
              <a:rPr lang="en-US" altLang="ko-KR" dirty="0" smtClean="0">
                <a:solidFill>
                  <a:schemeClr val="tx2"/>
                </a:solidFill>
              </a:rPr>
              <a:t>, 3</a:t>
            </a:r>
            <a:r>
              <a:rPr lang="ko-KR" altLang="en-US" dirty="0" smtClean="0">
                <a:solidFill>
                  <a:schemeClr val="tx2"/>
                </a:solidFill>
              </a:rPr>
              <a:t>교시는 문화 수업으로 장구</a:t>
            </a:r>
            <a:r>
              <a:rPr lang="en-US" altLang="ko-KR" dirty="0" smtClean="0">
                <a:solidFill>
                  <a:schemeClr val="tx2"/>
                </a:solidFill>
              </a:rPr>
              <a:t>, </a:t>
            </a:r>
            <a:r>
              <a:rPr lang="ko-KR" altLang="en-US" dirty="0" smtClean="0">
                <a:solidFill>
                  <a:schemeClr val="tx2"/>
                </a:solidFill>
              </a:rPr>
              <a:t>태권도</a:t>
            </a:r>
            <a:r>
              <a:rPr lang="en-US" altLang="ko-KR" dirty="0" smtClean="0">
                <a:solidFill>
                  <a:schemeClr val="tx2"/>
                </a:solidFill>
              </a:rPr>
              <a:t>, </a:t>
            </a:r>
            <a:r>
              <a:rPr lang="ko-KR" altLang="en-US" dirty="0" smtClean="0">
                <a:solidFill>
                  <a:schemeClr val="tx2"/>
                </a:solidFill>
              </a:rPr>
              <a:t>풋살 중에 한 가지를 선택하여 배우도록 하고 있다</a:t>
            </a:r>
            <a:r>
              <a:rPr lang="en-US" altLang="ko-KR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ko-KR" altLang="en-US" dirty="0" smtClean="0">
                <a:solidFill>
                  <a:schemeClr val="tx2"/>
                </a:solidFill>
              </a:rPr>
              <a:t>본교의 수업 편성이 위에서 소개한 것처럼 주</a:t>
            </a:r>
            <a:r>
              <a:rPr lang="en-US" altLang="ko-KR" dirty="0" smtClean="0">
                <a:solidFill>
                  <a:schemeClr val="tx2"/>
                </a:solidFill>
              </a:rPr>
              <a:t>1</a:t>
            </a:r>
            <a:r>
              <a:rPr lang="ko-KR" altLang="en-US" dirty="0" smtClean="0">
                <a:solidFill>
                  <a:schemeClr val="tx2"/>
                </a:solidFill>
              </a:rPr>
              <a:t>회 편성이다 보니 이번 스터디 코리안을 활용한 </a:t>
            </a:r>
            <a:r>
              <a:rPr lang="ko-KR" altLang="en-US" dirty="0">
                <a:solidFill>
                  <a:schemeClr val="tx2"/>
                </a:solidFill>
              </a:rPr>
              <a:t> </a:t>
            </a:r>
            <a:r>
              <a:rPr lang="ko-KR" altLang="en-US" dirty="0" smtClean="0">
                <a:solidFill>
                  <a:schemeClr val="tx2"/>
                </a:solidFill>
              </a:rPr>
              <a:t> 수업은 한 달이라 해도 동일 수업에 적용할 수 있는 횟수는 </a:t>
            </a:r>
            <a:r>
              <a:rPr lang="en-US" altLang="ko-KR" dirty="0" smtClean="0">
                <a:solidFill>
                  <a:schemeClr val="tx2"/>
                </a:solidFill>
              </a:rPr>
              <a:t>4</a:t>
            </a:r>
            <a:r>
              <a:rPr lang="ko-KR" altLang="en-US" dirty="0" smtClean="0">
                <a:solidFill>
                  <a:schemeClr val="tx2"/>
                </a:solidFill>
              </a:rPr>
              <a:t>번 정도에 불가하고 이것으로 지속적인 효과나 성과를 알아보기에는 부족한 시간이었다</a:t>
            </a:r>
            <a:r>
              <a:rPr lang="en-US" altLang="ko-KR" dirty="0" smtClean="0">
                <a:solidFill>
                  <a:schemeClr val="tx2"/>
                </a:solidFill>
              </a:rPr>
              <a:t>. </a:t>
            </a:r>
            <a:r>
              <a:rPr lang="ko-KR" altLang="en-US" dirty="0" smtClean="0">
                <a:solidFill>
                  <a:schemeClr val="tx2"/>
                </a:solidFill>
              </a:rPr>
              <a:t>그래서 여러 수업에 적용하기 보다는 초등부 수업에 한하여 스터디 코리안을 활용해 보기로 하고 그 효과와 성과들을 정리해 보고자 하였다</a:t>
            </a:r>
            <a:r>
              <a:rPr lang="en-US" altLang="ko-KR" dirty="0" smtClean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</a:t>
            </a:r>
            <a:r>
              <a:rPr lang="ko-KR" altLang="en-US" dirty="0" smtClean="0"/>
              <a:t>나고야한국학교 초등부의 구성 및 반편성  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026072" y="1442107"/>
            <a:ext cx="4701628" cy="51110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ko-KR" altLang="en-US" dirty="0" smtClean="0"/>
              <a:t> 본교의 초등부는 초등학교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학년부터 </a:t>
            </a:r>
            <a:r>
              <a:rPr lang="en-US" altLang="ko-KR" dirty="0" smtClean="0"/>
              <a:t>6</a:t>
            </a:r>
            <a:r>
              <a:rPr lang="ko-KR" altLang="en-US" dirty="0" smtClean="0"/>
              <a:t>학년까지의 초등학생을 대상으로 하며 다섯 반으로 편성되어 있다</a:t>
            </a:r>
            <a:r>
              <a:rPr lang="en-US" altLang="ko-KR" dirty="0" smtClean="0"/>
              <a:t>. </a:t>
            </a:r>
            <a:r>
              <a:rPr kumimoji="1" lang="ko-KR" altLang="en-US" dirty="0" smtClean="0"/>
              <a:t>반 편성 기준은 학년</a:t>
            </a:r>
            <a:r>
              <a:rPr lang="ko-KR" altLang="en-US" dirty="0" smtClean="0"/>
              <a:t>과 한국어 레벨에 따라 반을 나누고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형식적으로는 학년말에 시험을 통해 반 편성 기준으로 삼고 있으나 실력 차이가 크지 않다면 가능한</a:t>
            </a:r>
            <a:r>
              <a:rPr lang="en-US" altLang="ko-KR" dirty="0" smtClean="0"/>
              <a:t> </a:t>
            </a:r>
            <a:r>
              <a:rPr lang="ko-KR" altLang="en-US" dirty="0" smtClean="0"/>
              <a:t>또래 친구들과 떨어지지 않도록 배려하여 반을 편성하고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pPr marL="0" indent="0" algn="just">
              <a:buNone/>
            </a:pPr>
            <a:r>
              <a:rPr lang="ko-KR" altLang="en-US" dirty="0" smtClean="0"/>
              <a:t> 아이들의 구성을 살펴보면 한국 국적과 이중 국적을 가진 아이들이 많고 일본 국적을 가진 아이들 중에는 일본으로 귀화한 재일 한국인 자녀들도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하지만 최근에는 순수 일본인 자녀들도 한국어를 배우기 위해 입학하는 경우가 늘고 있다</a:t>
            </a:r>
            <a:r>
              <a:rPr lang="en-US" altLang="ko-KR" dirty="0" smtClean="0"/>
              <a:t>. </a:t>
            </a:r>
          </a:p>
        </p:txBody>
      </p:sp>
      <p:graphicFrame>
        <p:nvGraphicFramePr>
          <p:cNvPr id="16" name="コンテンツ プレースホルダー 15" descr="3 列 4 行のサンプル表" title="表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74151079"/>
              </p:ext>
            </p:extLst>
          </p:nvPr>
        </p:nvGraphicFramePr>
        <p:xfrm>
          <a:off x="5888409" y="1639616"/>
          <a:ext cx="5037085" cy="3958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417"/>
                <a:gridCol w="1007417"/>
                <a:gridCol w="1007417"/>
                <a:gridCol w="1007417"/>
                <a:gridCol w="1007417"/>
              </a:tblGrid>
              <a:tr h="748947">
                <a:tc>
                  <a:txBody>
                    <a:bodyPr/>
                    <a:lstStyle/>
                    <a:p>
                      <a:endParaRPr kumimoji="1" lang="ja-JP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한국인</a:t>
                      </a:r>
                      <a:endParaRPr kumimoji="1" lang="ja-JP" sz="2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일본인</a:t>
                      </a:r>
                      <a:endParaRPr kumimoji="1" lang="ja-JP" sz="2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이중</a:t>
                      </a:r>
                      <a:endParaRPr kumimoji="1" lang="en-US" altLang="ko-KR" sz="2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ko-KR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국적</a:t>
                      </a:r>
                      <a:endParaRPr kumimoji="1" lang="ja-JP" sz="2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기타</a:t>
                      </a:r>
                      <a:endParaRPr kumimoji="1" lang="ja-JP" sz="2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5349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kumimoji="1" lang="ko-KR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반</a:t>
                      </a:r>
                      <a:endParaRPr kumimoji="1" lang="ja-JP" sz="2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endParaRPr kumimoji="1" lang="ja-JP" sz="2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endParaRPr kumimoji="1" lang="ja-JP" sz="2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endParaRPr kumimoji="1" lang="ja-JP" sz="2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</a:p>
                  </a:txBody>
                  <a:tcPr anchor="ctr"/>
                </a:tc>
              </a:tr>
              <a:tr h="5349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r>
                        <a:rPr kumimoji="1" lang="ko-KR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반</a:t>
                      </a:r>
                      <a:endParaRPr kumimoji="1" lang="ja-JP" sz="2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endParaRPr kumimoji="1" lang="ja-JP" sz="2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</a:t>
                      </a:r>
                      <a:endParaRPr kumimoji="1" lang="ja-JP" sz="2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</a:t>
                      </a:r>
                      <a:endParaRPr kumimoji="1" lang="ja-JP" sz="2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</a:t>
                      </a:r>
                      <a:endParaRPr kumimoji="1" lang="ja-JP" sz="2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5349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ko-KR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반</a:t>
                      </a:r>
                      <a:endParaRPr kumimoji="1" lang="ja-JP" sz="2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endParaRPr kumimoji="1" lang="ja-JP" sz="2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endParaRPr kumimoji="1" lang="ja-JP" sz="2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endParaRPr kumimoji="1" lang="ja-JP" sz="2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</a:t>
                      </a:r>
                      <a:endParaRPr kumimoji="1" lang="ja-JP" sz="2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5349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ko-KR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반</a:t>
                      </a:r>
                      <a:endParaRPr kumimoji="1" lang="ja-JP" sz="2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endParaRPr kumimoji="1" lang="ja-JP" sz="2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endParaRPr kumimoji="1" lang="ja-JP" sz="2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endParaRPr kumimoji="1" lang="ja-JP" sz="2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</a:t>
                      </a:r>
                      <a:endParaRPr kumimoji="1" lang="ja-JP" sz="2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5349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kumimoji="1" lang="ko-KR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반</a:t>
                      </a:r>
                      <a:endParaRPr kumimoji="1" lang="ja-JP" sz="2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</a:t>
                      </a:r>
                      <a:endParaRPr kumimoji="1" lang="ja-JP" sz="2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endParaRPr kumimoji="1" lang="ja-JP" sz="2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endParaRPr kumimoji="1" lang="ja-JP" sz="2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</a:t>
                      </a:r>
                      <a:endParaRPr kumimoji="1" lang="ja-JP" sz="2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534962"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합계</a:t>
                      </a:r>
                      <a:endParaRPr kumimoji="1" lang="ja-JP" sz="2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21</a:t>
                      </a:r>
                      <a:endParaRPr kumimoji="1" lang="ja-JP" sz="2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17</a:t>
                      </a:r>
                      <a:endParaRPr kumimoji="1" lang="ja-JP" sz="2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17</a:t>
                      </a:r>
                      <a:endParaRPr kumimoji="1" lang="ja-JP" sz="2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</a:t>
            </a:r>
            <a:r>
              <a:rPr lang="ko-KR" altLang="en-US" dirty="0" smtClean="0"/>
              <a:t>교육과정</a:t>
            </a:r>
            <a:endParaRPr kumimoji="1" lang="ja-JP" dirty="0"/>
          </a:p>
        </p:txBody>
      </p:sp>
      <p:graphicFrame>
        <p:nvGraphicFramePr>
          <p:cNvPr id="4" name="コンテンツ プレースホルダー 3" descr="積み上げリスト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186989"/>
              </p:ext>
            </p:extLst>
          </p:nvPr>
        </p:nvGraphicFramePr>
        <p:xfrm>
          <a:off x="1104900" y="1600199"/>
          <a:ext cx="998220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031" y="3536791"/>
            <a:ext cx="978528" cy="141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5999" y="101605"/>
            <a:ext cx="10203543" cy="1096962"/>
          </a:xfrm>
        </p:spPr>
        <p:txBody>
          <a:bodyPr/>
          <a:lstStyle/>
          <a:p>
            <a:r>
              <a:rPr lang="ja-JP" altLang="en-US" dirty="0">
                <a:solidFill>
                  <a:schemeClr val="tx2"/>
                </a:solidFill>
              </a:rPr>
              <a:t>３</a:t>
            </a:r>
            <a:r>
              <a:rPr lang="en-US" altLang="ja-JP" dirty="0" smtClean="0">
                <a:solidFill>
                  <a:schemeClr val="tx2"/>
                </a:solidFill>
              </a:rPr>
              <a:t>.</a:t>
            </a:r>
            <a:r>
              <a:rPr lang="ko-KR" altLang="en-US" dirty="0" smtClean="0">
                <a:solidFill>
                  <a:schemeClr val="tx2"/>
                </a:solidFill>
              </a:rPr>
              <a:t>나고야한국학교 초등부 교육과정에 맞는 </a:t>
            </a:r>
            <a:r>
              <a:rPr lang="en-US" altLang="ko-KR" dirty="0" smtClean="0">
                <a:solidFill>
                  <a:schemeClr val="tx2"/>
                </a:solidFill>
              </a:rPr>
              <a:t/>
            </a:r>
            <a:br>
              <a:rPr lang="en-US" altLang="ko-KR" dirty="0" smtClean="0">
                <a:solidFill>
                  <a:schemeClr val="tx2"/>
                </a:solidFill>
              </a:rPr>
            </a:br>
            <a:r>
              <a:rPr lang="en-US" altLang="ko-KR" dirty="0">
                <a:solidFill>
                  <a:schemeClr val="tx2"/>
                </a:solidFill>
              </a:rPr>
              <a:t> </a:t>
            </a:r>
            <a:r>
              <a:rPr lang="en-US" altLang="ko-KR" dirty="0" smtClean="0">
                <a:solidFill>
                  <a:schemeClr val="tx2"/>
                </a:solidFill>
              </a:rPr>
              <a:t>                                                   </a:t>
            </a:r>
            <a:r>
              <a:rPr lang="ko-KR" altLang="en-US" dirty="0" smtClean="0">
                <a:solidFill>
                  <a:schemeClr val="tx2"/>
                </a:solidFill>
              </a:rPr>
              <a:t>스터디 코리안 활용방안</a:t>
            </a:r>
            <a:endParaRPr kumimoji="1" lang="ja-JP" sz="2400" dirty="0">
              <a:solidFill>
                <a:schemeClr val="tx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7400" y="1397000"/>
            <a:ext cx="10934700" cy="5308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ko-KR" altLang="en-US" dirty="0" smtClean="0">
                <a:solidFill>
                  <a:schemeClr val="tx2"/>
                </a:solidFill>
              </a:rPr>
              <a:t>스터디 코리안은 현장에서 활용 가능한 많은  콘텐츠를 제공함으로 보다 손쉽고 알차게 수업을 준비할 수 있도록 하며</a:t>
            </a:r>
            <a:r>
              <a:rPr lang="en-US" altLang="ko-KR" dirty="0" smtClean="0">
                <a:solidFill>
                  <a:schemeClr val="tx2"/>
                </a:solidFill>
              </a:rPr>
              <a:t>, </a:t>
            </a:r>
            <a:r>
              <a:rPr lang="ko-KR" altLang="en-US" dirty="0" smtClean="0">
                <a:solidFill>
                  <a:schemeClr val="tx2"/>
                </a:solidFill>
              </a:rPr>
              <a:t>각 현장의 교사들과 정보를 교류하고 공유할 수 있어 도움을 얻는 데 매우 유익하다</a:t>
            </a:r>
            <a:r>
              <a:rPr lang="en-US" altLang="ko-KR" dirty="0" smtClean="0">
                <a:solidFill>
                  <a:schemeClr val="tx2"/>
                </a:solidFill>
              </a:rPr>
              <a:t>. </a:t>
            </a:r>
            <a:r>
              <a:rPr lang="ko-KR" altLang="en-US" dirty="0" smtClean="0">
                <a:solidFill>
                  <a:schemeClr val="tx2"/>
                </a:solidFill>
              </a:rPr>
              <a:t>그러나</a:t>
            </a:r>
            <a:r>
              <a:rPr lang="en-US" altLang="ko-KR" dirty="0" smtClean="0">
                <a:solidFill>
                  <a:schemeClr val="tx2"/>
                </a:solidFill>
              </a:rPr>
              <a:t>, </a:t>
            </a:r>
            <a:r>
              <a:rPr lang="ko-KR" altLang="en-US" dirty="0" smtClean="0">
                <a:solidFill>
                  <a:schemeClr val="tx2"/>
                </a:solidFill>
              </a:rPr>
              <a:t>스터디 코리안의 청소년 </a:t>
            </a:r>
            <a:r>
              <a:rPr lang="en-US" altLang="ko-KR" dirty="0" smtClean="0">
                <a:solidFill>
                  <a:schemeClr val="tx2"/>
                </a:solidFill>
              </a:rPr>
              <a:t>e-</a:t>
            </a:r>
            <a:r>
              <a:rPr lang="ko-KR" altLang="en-US" dirty="0" smtClean="0">
                <a:solidFill>
                  <a:schemeClr val="tx2"/>
                </a:solidFill>
              </a:rPr>
              <a:t>교육과정은 영어와 중국어를 중심으로 제공되고 있어 일본어를 모어로 하는 본교의 초등부 학생들에게 직접 적용하는 것은 많은 어려움이 따랐다</a:t>
            </a:r>
            <a:r>
              <a:rPr lang="en-US" altLang="ko-KR" dirty="0" smtClean="0">
                <a:solidFill>
                  <a:schemeClr val="tx2"/>
                </a:solidFill>
              </a:rPr>
              <a:t>.  </a:t>
            </a:r>
          </a:p>
          <a:p>
            <a:pPr marL="0" indent="0" algn="just">
              <a:buNone/>
            </a:pPr>
            <a:r>
              <a:rPr lang="ko-KR" altLang="en-US" dirty="0" smtClean="0">
                <a:solidFill>
                  <a:schemeClr val="tx2"/>
                </a:solidFill>
              </a:rPr>
              <a:t>그래서 스터디 코리안에서 제공되는 프로그램을 그대로 적용하기 보다는 거기에서 얻은 수업의 구성과 교안을 바탕으로 본교에서 사용되는 교재를 재구성하여 적용해 보기로 했다</a:t>
            </a:r>
            <a:r>
              <a:rPr lang="en-US" altLang="ko-KR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ko-KR" altLang="en-US" dirty="0" smtClean="0">
                <a:solidFill>
                  <a:schemeClr val="tx2"/>
                </a:solidFill>
              </a:rPr>
              <a:t>동시</a:t>
            </a:r>
            <a:r>
              <a:rPr lang="ko-KR" altLang="en-US" dirty="0">
                <a:solidFill>
                  <a:schemeClr val="tx2"/>
                </a:solidFill>
              </a:rPr>
              <a:t>에</a:t>
            </a:r>
            <a:r>
              <a:rPr lang="ko-KR" altLang="en-US" dirty="0" smtClean="0">
                <a:solidFill>
                  <a:schemeClr val="tx2"/>
                </a:solidFill>
              </a:rPr>
              <a:t> 특별 수업 형식으로 이루어지는 역사수업</a:t>
            </a:r>
            <a:r>
              <a:rPr lang="en-US" altLang="ko-KR" dirty="0" smtClean="0">
                <a:solidFill>
                  <a:schemeClr val="tx2"/>
                </a:solidFill>
              </a:rPr>
              <a:t>, </a:t>
            </a:r>
            <a:r>
              <a:rPr lang="ko-KR" altLang="en-US" dirty="0" smtClean="0">
                <a:solidFill>
                  <a:schemeClr val="tx2"/>
                </a:solidFill>
              </a:rPr>
              <a:t>문화수업에 있어서는 수업자료실이나 문화</a:t>
            </a:r>
            <a:r>
              <a:rPr lang="en-US" altLang="ko-KR" dirty="0" smtClean="0">
                <a:solidFill>
                  <a:schemeClr val="tx2"/>
                </a:solidFill>
              </a:rPr>
              <a:t>/</a:t>
            </a:r>
            <a:r>
              <a:rPr lang="ko-KR" altLang="en-US" dirty="0" smtClean="0">
                <a:solidFill>
                  <a:schemeClr val="tx2"/>
                </a:solidFill>
              </a:rPr>
              <a:t>역사 콘텐츠를 이용하여 수업의 내용을 풍부하고 다양하게 구성하도록 했</a:t>
            </a:r>
            <a:r>
              <a:rPr lang="ko-KR" altLang="en-US" dirty="0">
                <a:solidFill>
                  <a:schemeClr val="tx2"/>
                </a:solidFill>
              </a:rPr>
              <a:t>다</a:t>
            </a:r>
            <a:r>
              <a:rPr lang="en-US" altLang="ko-KR" dirty="0" smtClean="0">
                <a:solidFill>
                  <a:schemeClr val="tx2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ko-KR" altLang="en-US" dirty="0" smtClean="0">
                <a:solidFill>
                  <a:schemeClr val="tx2"/>
                </a:solidFill>
              </a:rPr>
              <a:t>그리고 무엇보다 중요한 것은 학생들에게 직접적으로 제공되지는 않으나 교사들의 재교육이라는 측면에 중점을 두고 스터디 코리안의 콘텐츠 등을 활용한다면 수업준비에 어려움을 겪는 선생님들에게 많은 도움이 될 것이라 생각했다</a:t>
            </a:r>
            <a:r>
              <a:rPr lang="en-US" altLang="ko-KR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ko-KR" altLang="en-US" dirty="0" smtClean="0">
                <a:solidFill>
                  <a:schemeClr val="tx2"/>
                </a:solidFill>
              </a:rPr>
              <a:t>그럼 구체적으로 </a:t>
            </a:r>
            <a:r>
              <a:rPr lang="en-US" altLang="ko-KR" dirty="0" smtClean="0">
                <a:solidFill>
                  <a:schemeClr val="tx2"/>
                </a:solidFill>
              </a:rPr>
              <a:t>1</a:t>
            </a:r>
            <a:r>
              <a:rPr lang="ko-KR" altLang="en-US" dirty="0" smtClean="0">
                <a:solidFill>
                  <a:schemeClr val="tx2"/>
                </a:solidFill>
              </a:rPr>
              <a:t>년의 학사일정 안에 스터디 코리안의 자료와 콘텐츠 등을  어떻게 활용할 지 그 계획을 짚어 보도록 하자</a:t>
            </a:r>
            <a:r>
              <a:rPr lang="en-US" altLang="ko-KR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endParaRPr lang="en-US" altLang="ko-KR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9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2"/>
                </a:solidFill>
              </a:rPr>
              <a:t/>
            </a:r>
            <a:br>
              <a:rPr lang="en-US" altLang="ko-KR" dirty="0" smtClean="0">
                <a:solidFill>
                  <a:schemeClr val="tx2"/>
                </a:solidFill>
              </a:rPr>
            </a:br>
            <a:r>
              <a:rPr lang="en-US" altLang="ko-KR" dirty="0" smtClean="0">
                <a:solidFill>
                  <a:schemeClr val="tx2"/>
                </a:solidFill>
              </a:rPr>
              <a:t>(1) </a:t>
            </a:r>
            <a:r>
              <a:rPr lang="ko-KR" altLang="en-US" dirty="0" smtClean="0">
                <a:solidFill>
                  <a:schemeClr val="tx2"/>
                </a:solidFill>
              </a:rPr>
              <a:t>스터디 코리안 활용방안 계획 </a:t>
            </a:r>
            <a:endParaRPr kumimoji="1" lang="ja-JP" dirty="0">
              <a:solidFill>
                <a:schemeClr val="tx2"/>
              </a:solidFill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204644"/>
              </p:ext>
            </p:extLst>
          </p:nvPr>
        </p:nvGraphicFramePr>
        <p:xfrm>
          <a:off x="815292" y="1320800"/>
          <a:ext cx="10592936" cy="53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222"/>
                <a:gridCol w="1716121"/>
                <a:gridCol w="1527906"/>
                <a:gridCol w="1585025"/>
                <a:gridCol w="5040662"/>
              </a:tblGrid>
              <a:tr h="37944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dirty="0" smtClean="0">
                          <a:solidFill>
                            <a:schemeClr val="tx2"/>
                          </a:solidFill>
                        </a:rPr>
                        <a:t>날짜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r>
                        <a:rPr kumimoji="1" lang="ko-KR" altLang="en-US" dirty="0" smtClean="0">
                          <a:solidFill>
                            <a:schemeClr val="tx2"/>
                          </a:solidFill>
                        </a:rPr>
                        <a:t>교시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kumimoji="1" lang="ko-KR" altLang="en-US" dirty="0" smtClean="0">
                          <a:solidFill>
                            <a:schemeClr val="tx2"/>
                          </a:solidFill>
                        </a:rPr>
                        <a:t>교시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dirty="0" smtClean="0">
                          <a:solidFill>
                            <a:schemeClr val="tx2"/>
                          </a:solidFill>
                        </a:rPr>
                        <a:t>활용자료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4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2"/>
                          </a:solidFill>
                        </a:rPr>
                        <a:t>4/12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ko-KR" altLang="en-US" dirty="0" smtClean="0">
                          <a:solidFill>
                            <a:schemeClr val="tx2"/>
                          </a:solidFill>
                        </a:rPr>
                        <a:t>입학식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4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2"/>
                          </a:solidFill>
                        </a:rPr>
                        <a:t>5/31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ko-KR" altLang="en-US" dirty="0" smtClean="0">
                          <a:solidFill>
                            <a:schemeClr val="tx2"/>
                          </a:solidFill>
                        </a:rPr>
                        <a:t>교외수업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4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2"/>
                          </a:solidFill>
                        </a:rPr>
                        <a:t>5/10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ko-KR" altLang="en-US" dirty="0" smtClean="0">
                          <a:solidFill>
                            <a:schemeClr val="tx2"/>
                          </a:solidFill>
                        </a:rPr>
                        <a:t>어버이날 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ko-KR" altLang="en-US" sz="1800" b="0" dirty="0" smtClean="0">
                          <a:solidFill>
                            <a:schemeClr val="tx2"/>
                          </a:solidFill>
                        </a:rPr>
                        <a:t>카네이션 만들기</a:t>
                      </a:r>
                      <a:r>
                        <a:rPr kumimoji="1" lang="en-US" altLang="ko-KR" sz="1800" b="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kumimoji="1" lang="ko-KR" altLang="en-US" sz="1800" b="1" dirty="0" smtClean="0">
                          <a:solidFill>
                            <a:srgbClr val="7030A0"/>
                          </a:solidFill>
                        </a:rPr>
                        <a:t>동요</a:t>
                      </a:r>
                      <a:r>
                        <a:rPr kumimoji="1" lang="en-US" altLang="ko-KR" sz="1800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r>
                        <a:rPr kumimoji="1" lang="ko-KR" altLang="en-US" sz="1800" b="1" dirty="0" smtClean="0">
                          <a:solidFill>
                            <a:srgbClr val="7030A0"/>
                          </a:solidFill>
                        </a:rPr>
                        <a:t>어머니 은혜</a:t>
                      </a:r>
                      <a:endParaRPr kumimoji="1" lang="ja-JP" alt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0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2"/>
                          </a:solidFill>
                        </a:rPr>
                        <a:t>6/7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ko-KR" altLang="en-US" dirty="0" smtClean="0">
                          <a:solidFill>
                            <a:schemeClr val="tx2"/>
                          </a:solidFill>
                        </a:rPr>
                        <a:t>태극기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800" b="1" dirty="0" smtClean="0">
                          <a:solidFill>
                            <a:srgbClr val="7030A0"/>
                          </a:solidFill>
                        </a:rPr>
                        <a:t>수업에 날개달기</a:t>
                      </a:r>
                      <a:r>
                        <a:rPr kumimoji="1" lang="ko-KR" altLang="en-US" sz="18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kumimoji="1" lang="en-US" altLang="ko-KR" sz="1800" b="1" baseline="0" dirty="0" smtClean="0">
                          <a:solidFill>
                            <a:srgbClr val="7030A0"/>
                          </a:solidFill>
                        </a:rPr>
                        <a:t>- </a:t>
                      </a:r>
                      <a:r>
                        <a:rPr kumimoji="1" lang="ko-KR" altLang="en-US" sz="1800" b="1" dirty="0" smtClean="0">
                          <a:solidFill>
                            <a:srgbClr val="7030A0"/>
                          </a:solidFill>
                        </a:rPr>
                        <a:t>태극기 만들기</a:t>
                      </a:r>
                      <a:endParaRPr kumimoji="1" lang="ja-JP" altLang="en-US" sz="18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4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2"/>
                          </a:solidFill>
                        </a:rPr>
                        <a:t>6/14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ko-KR" altLang="en-US" dirty="0" smtClean="0">
                          <a:solidFill>
                            <a:schemeClr val="tx2"/>
                          </a:solidFill>
                        </a:rPr>
                        <a:t>학부모 수업참관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4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2"/>
                          </a:solidFill>
                        </a:rPr>
                        <a:t>7/19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ko-KR" altLang="en-US" dirty="0" smtClean="0">
                          <a:solidFill>
                            <a:schemeClr val="tx2"/>
                          </a:solidFill>
                        </a:rPr>
                        <a:t>방학계획세우기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ko-KR" altLang="en-US" b="1" dirty="0" smtClean="0">
                          <a:solidFill>
                            <a:srgbClr val="7030A0"/>
                          </a:solidFill>
                        </a:rPr>
                        <a:t>수업에 날개달기</a:t>
                      </a:r>
                      <a:r>
                        <a:rPr kumimoji="1" lang="en-US" altLang="ko-KR" b="1" dirty="0" smtClean="0">
                          <a:solidFill>
                            <a:srgbClr val="7030A0"/>
                          </a:solidFill>
                        </a:rPr>
                        <a:t>- </a:t>
                      </a:r>
                      <a:r>
                        <a:rPr kumimoji="1" lang="ko-KR" altLang="en-US" b="1" dirty="0" smtClean="0">
                          <a:solidFill>
                            <a:srgbClr val="7030A0"/>
                          </a:solidFill>
                        </a:rPr>
                        <a:t>방학 생활 계획 세우기</a:t>
                      </a:r>
                      <a:endParaRPr kumimoji="1" lang="ja-JP" altLang="en-US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4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2"/>
                          </a:solidFill>
                        </a:rPr>
                        <a:t>7/26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ko-KR" altLang="en-US" dirty="0" smtClean="0">
                          <a:solidFill>
                            <a:schemeClr val="tx2"/>
                          </a:solidFill>
                        </a:rPr>
                        <a:t>한국대학생 국인과 교류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4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2"/>
                          </a:solidFill>
                        </a:rPr>
                        <a:t>10/5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ko-KR" altLang="en-US" dirty="0" smtClean="0">
                          <a:solidFill>
                            <a:schemeClr val="tx2"/>
                          </a:solidFill>
                        </a:rPr>
                        <a:t>코리안페스타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4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2"/>
                          </a:solidFill>
                        </a:rPr>
                        <a:t>11/3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ko-KR" altLang="en-US" dirty="0" smtClean="0">
                          <a:solidFill>
                            <a:schemeClr val="tx2"/>
                          </a:solidFill>
                        </a:rPr>
                        <a:t>개교기념문화제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4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2"/>
                          </a:solidFill>
                        </a:rPr>
                        <a:t>12/13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ko-KR" altLang="en-US" dirty="0" smtClean="0">
                          <a:solidFill>
                            <a:schemeClr val="tx2"/>
                          </a:solidFill>
                        </a:rPr>
                        <a:t>단어퀴즈대회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ko-KR" altLang="en-US" b="1" dirty="0" smtClean="0">
                          <a:solidFill>
                            <a:srgbClr val="7030A0"/>
                          </a:solidFill>
                        </a:rPr>
                        <a:t>멀티미디어 자료</a:t>
                      </a:r>
                      <a:r>
                        <a:rPr kumimoji="1" lang="en-US" altLang="ko-KR" b="1" dirty="0" smtClean="0">
                          <a:solidFill>
                            <a:srgbClr val="7030A0"/>
                          </a:solidFill>
                        </a:rPr>
                        <a:t>- </a:t>
                      </a:r>
                      <a:r>
                        <a:rPr kumimoji="1" lang="ko-KR" altLang="en-US" b="1" dirty="0" smtClean="0">
                          <a:solidFill>
                            <a:srgbClr val="7030A0"/>
                          </a:solidFill>
                        </a:rPr>
                        <a:t>단어카드</a:t>
                      </a:r>
                      <a:endParaRPr kumimoji="1" lang="ja-JP" altLang="en-US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4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2"/>
                          </a:solidFill>
                        </a:rPr>
                        <a:t>1/10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ko-KR" altLang="en-US" dirty="0" smtClean="0">
                          <a:solidFill>
                            <a:schemeClr val="tx2"/>
                          </a:solidFill>
                        </a:rPr>
                        <a:t>윷놀이 대회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ko-KR" altLang="en-US" b="1" dirty="0" smtClean="0">
                          <a:solidFill>
                            <a:srgbClr val="7030A0"/>
                          </a:solidFill>
                        </a:rPr>
                        <a:t>제휴학습</a:t>
                      </a:r>
                      <a:r>
                        <a:rPr kumimoji="1" lang="en-US" altLang="ko-KR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r>
                        <a:rPr kumimoji="1" lang="ko-KR" altLang="en-US" b="1" dirty="0" smtClean="0">
                          <a:solidFill>
                            <a:srgbClr val="7030A0"/>
                          </a:solidFill>
                        </a:rPr>
                        <a:t>전통문화</a:t>
                      </a:r>
                      <a:r>
                        <a:rPr kumimoji="1" lang="en-US" altLang="ko-KR" dirty="0" smtClean="0">
                          <a:solidFill>
                            <a:schemeClr val="tx2"/>
                          </a:solidFill>
                        </a:rPr>
                        <a:t>(</a:t>
                      </a:r>
                      <a:r>
                        <a:rPr kumimoji="1" lang="ko-KR" altLang="en-US" dirty="0" smtClean="0">
                          <a:solidFill>
                            <a:schemeClr val="tx2"/>
                          </a:solidFill>
                        </a:rPr>
                        <a:t>설에 대해서</a:t>
                      </a:r>
                      <a:r>
                        <a:rPr kumimoji="1" lang="en-US" altLang="ko-KR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4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12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2"/>
                          </a:solidFill>
                        </a:rPr>
                        <a:t>2/14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ko-KR" altLang="en-US" dirty="0" smtClean="0">
                          <a:solidFill>
                            <a:schemeClr val="tx2"/>
                          </a:solidFill>
                        </a:rPr>
                        <a:t>스피치대회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4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2"/>
                          </a:solidFill>
                        </a:rPr>
                        <a:t>3/7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ko-KR" altLang="en-US" dirty="0" smtClean="0">
                          <a:solidFill>
                            <a:schemeClr val="tx2"/>
                          </a:solidFill>
                        </a:rPr>
                        <a:t>역사수업</a:t>
                      </a:r>
                      <a:endParaRPr kumimoji="1" lang="ja-JP" alt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b="1" dirty="0" smtClean="0">
                          <a:solidFill>
                            <a:srgbClr val="7030A0"/>
                          </a:solidFill>
                        </a:rPr>
                        <a:t>EBS</a:t>
                      </a:r>
                      <a:r>
                        <a:rPr kumimoji="1" lang="ko-KR" altLang="en-US" b="1" dirty="0" smtClean="0">
                          <a:solidFill>
                            <a:srgbClr val="7030A0"/>
                          </a:solidFill>
                        </a:rPr>
                        <a:t>콘텐츠</a:t>
                      </a:r>
                      <a:r>
                        <a:rPr kumimoji="1" lang="en-US" altLang="ko-KR" b="1" dirty="0" smtClean="0">
                          <a:solidFill>
                            <a:srgbClr val="7030A0"/>
                          </a:solidFill>
                        </a:rPr>
                        <a:t>/</a:t>
                      </a:r>
                      <a:r>
                        <a:rPr kumimoji="1" lang="ko-KR" altLang="en-US" b="1" dirty="0" smtClean="0">
                          <a:solidFill>
                            <a:srgbClr val="7030A0"/>
                          </a:solidFill>
                        </a:rPr>
                        <a:t>한국사</a:t>
                      </a:r>
                      <a:endParaRPr kumimoji="1" lang="ja-JP" altLang="en-US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87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0922" y="651812"/>
            <a:ext cx="8161548" cy="470800"/>
          </a:xfrm>
        </p:spPr>
        <p:txBody>
          <a:bodyPr/>
          <a:lstStyle/>
          <a:p>
            <a:r>
              <a:rPr kumimoji="1" lang="en-US" altLang="ja-JP" b="1" dirty="0" smtClean="0"/>
              <a:t>(2) </a:t>
            </a:r>
            <a:r>
              <a:rPr kumimoji="1" lang="ko-KR" altLang="en-US" b="1" dirty="0" smtClean="0"/>
              <a:t>스터디 코리안 활용 수업 사례 </a:t>
            </a:r>
            <a:endParaRPr kumimoji="1" lang="ja-JP" altLang="en-US" b="1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2226462"/>
              </p:ext>
            </p:extLst>
          </p:nvPr>
        </p:nvGraphicFramePr>
        <p:xfrm>
          <a:off x="275771" y="1506050"/>
          <a:ext cx="11800115" cy="52285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6246"/>
                <a:gridCol w="2358840"/>
                <a:gridCol w="7373944"/>
                <a:gridCol w="1291085"/>
              </a:tblGrid>
              <a:tr h="282744"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1600" dirty="0" smtClean="0"/>
                        <a:t>단계</a:t>
                      </a:r>
                      <a:endParaRPr kumimoji="1" lang="ja-JP" altLang="en-US" sz="16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1600" dirty="0" smtClean="0"/>
                        <a:t>지도방향</a:t>
                      </a:r>
                      <a:endParaRPr kumimoji="1" lang="ja-JP" altLang="en-US" sz="16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1600" dirty="0" smtClean="0"/>
                        <a:t>수업내용</a:t>
                      </a:r>
                      <a:endParaRPr kumimoji="1" lang="ja-JP" altLang="en-US" sz="16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1600" dirty="0" smtClean="0"/>
                        <a:t>수업자료</a:t>
                      </a:r>
                      <a:endParaRPr kumimoji="1" lang="ja-JP" altLang="en-US" sz="1600" b="1" dirty="0"/>
                    </a:p>
                  </a:txBody>
                  <a:tcPr marL="45720" marR="45720" anchor="ctr"/>
                </a:tc>
              </a:tr>
              <a:tr h="2596104"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1400" dirty="0" smtClean="0"/>
                        <a:t>도입</a:t>
                      </a:r>
                      <a:endParaRPr kumimoji="1" lang="ja-JP" altLang="en-US" sz="1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kumimoji="1" lang="ko-KR" altLang="en-US" sz="1400" dirty="0" smtClean="0"/>
                        <a:t>인사</a:t>
                      </a:r>
                      <a:endParaRPr kumimoji="1" lang="en-US" altLang="ko-KR" sz="1400" dirty="0" smtClean="0"/>
                    </a:p>
                    <a:p>
                      <a:r>
                        <a:rPr kumimoji="1" lang="ko-KR" altLang="en-US" sz="1400" dirty="0" smtClean="0"/>
                        <a:t>배울</a:t>
                      </a:r>
                      <a:r>
                        <a:rPr kumimoji="1" lang="ko-KR" altLang="en-US" sz="1400" baseline="0" dirty="0" smtClean="0"/>
                        <a:t> 내용</a:t>
                      </a:r>
                      <a:endParaRPr kumimoji="1" lang="en-US" altLang="ko-KR" sz="1400" baseline="0" dirty="0" smtClean="0"/>
                    </a:p>
                    <a:p>
                      <a:r>
                        <a:rPr kumimoji="1" lang="ko-KR" altLang="en-US" sz="1400" baseline="0" dirty="0" smtClean="0"/>
                        <a:t>동기 유발</a:t>
                      </a:r>
                      <a:endParaRPr kumimoji="1" lang="ja-JP" altLang="en-US" sz="1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kumimoji="1" lang="ko-KR" altLang="en-US" sz="1400" dirty="0" smtClean="0"/>
                        <a:t>교사는 학생들에게 인사를 하면서 출석을 체크한다</a:t>
                      </a:r>
                      <a:r>
                        <a:rPr kumimoji="1" lang="en-US" altLang="ko-KR" sz="1400" dirty="0" smtClean="0"/>
                        <a:t>.</a:t>
                      </a:r>
                    </a:p>
                    <a:p>
                      <a:r>
                        <a:rPr kumimoji="1" lang="ko-KR" altLang="en-US" sz="1400" dirty="0" smtClean="0"/>
                        <a:t>선 여러분 안녕하세요</a:t>
                      </a:r>
                      <a:r>
                        <a:rPr kumimoji="1" lang="en-US" altLang="ko-KR" sz="1400" dirty="0" smtClean="0"/>
                        <a:t>? </a:t>
                      </a:r>
                    </a:p>
                    <a:p>
                      <a:r>
                        <a:rPr kumimoji="1" lang="ko-KR" altLang="en-US" sz="1400" dirty="0" smtClean="0"/>
                        <a:t>학</a:t>
                      </a:r>
                      <a:r>
                        <a:rPr kumimoji="1" lang="ko-KR" altLang="en-US" sz="1400" baseline="0" dirty="0" smtClean="0"/>
                        <a:t> 선생님 안녕하세요</a:t>
                      </a:r>
                      <a:r>
                        <a:rPr kumimoji="1" lang="en-US" altLang="ko-KR" sz="1400" baseline="0" dirty="0" smtClean="0"/>
                        <a:t>.</a:t>
                      </a:r>
                    </a:p>
                    <a:p>
                      <a:r>
                        <a:rPr kumimoji="1" lang="ko-KR" altLang="en-US" sz="1400" baseline="0" dirty="0" smtClean="0"/>
                        <a:t>교사는 배울 내용을 학생들에게 질문을 통해 자연스럽게 제시한다</a:t>
                      </a:r>
                      <a:r>
                        <a:rPr kumimoji="1" lang="en-US" altLang="ko-KR" sz="1400" baseline="0" dirty="0" smtClean="0"/>
                        <a:t>.</a:t>
                      </a:r>
                    </a:p>
                    <a:p>
                      <a:endParaRPr kumimoji="1" lang="en-US" altLang="ko-KR" sz="1400" baseline="0" dirty="0" smtClean="0"/>
                    </a:p>
                    <a:p>
                      <a:r>
                        <a:rPr kumimoji="1" lang="ko-KR" altLang="en-US" sz="1400" baseline="0" dirty="0" smtClean="0"/>
                        <a:t>선 여러분은 지금 몇 살이에요</a:t>
                      </a:r>
                      <a:r>
                        <a:rPr kumimoji="1" lang="en-US" altLang="ko-KR" sz="1400" baseline="0" dirty="0" smtClean="0"/>
                        <a:t>?</a:t>
                      </a:r>
                    </a:p>
                    <a:p>
                      <a:r>
                        <a:rPr kumimoji="1" lang="ko-KR" altLang="en-US" sz="1400" baseline="0" dirty="0" smtClean="0"/>
                        <a:t>학 열 살이요</a:t>
                      </a:r>
                      <a:r>
                        <a:rPr kumimoji="1" lang="en-US" altLang="ko-KR" sz="1400" baseline="0" dirty="0" smtClean="0"/>
                        <a:t>.</a:t>
                      </a:r>
                    </a:p>
                    <a:p>
                      <a:r>
                        <a:rPr kumimoji="1" lang="ko-KR" altLang="en-US" sz="1400" baseline="0" dirty="0" smtClean="0"/>
                        <a:t>선 우와</a:t>
                      </a:r>
                      <a:r>
                        <a:rPr kumimoji="1" lang="en-US" altLang="ko-KR" sz="1400" baseline="0" dirty="0" smtClean="0"/>
                        <a:t>! </a:t>
                      </a:r>
                      <a:r>
                        <a:rPr kumimoji="1" lang="ko-KR" altLang="en-US" sz="1400" baseline="0" dirty="0" smtClean="0"/>
                        <a:t>벌써 열 살이에요</a:t>
                      </a:r>
                      <a:r>
                        <a:rPr kumimoji="1" lang="en-US" altLang="ko-KR" sz="1400" baseline="0" dirty="0" smtClean="0"/>
                        <a:t>? </a:t>
                      </a:r>
                      <a:r>
                        <a:rPr kumimoji="1" lang="ko-KR" altLang="en-US" sz="1400" baseline="0" dirty="0" smtClean="0"/>
                        <a:t>그럼 여러분은 커서 뭐가 되고 싶은지 생각해 본 적이 </a:t>
                      </a:r>
                      <a:endParaRPr kumimoji="1" lang="en-US" altLang="ko-KR" sz="1400" baseline="0" dirty="0" smtClean="0"/>
                    </a:p>
                    <a:p>
                      <a:r>
                        <a:rPr kumimoji="1" lang="en-US" altLang="ko-KR" sz="1400" baseline="0" dirty="0" smtClean="0"/>
                        <a:t>   </a:t>
                      </a:r>
                      <a:r>
                        <a:rPr kumimoji="1" lang="ko-KR" altLang="en-US" sz="1400" baseline="0" dirty="0" smtClean="0"/>
                        <a:t>있겠네요</a:t>
                      </a:r>
                      <a:r>
                        <a:rPr kumimoji="1" lang="en-US" altLang="ko-KR" sz="1400" baseline="0" dirty="0" smtClean="0"/>
                        <a:t>?</a:t>
                      </a:r>
                    </a:p>
                    <a:p>
                      <a:r>
                        <a:rPr kumimoji="1" lang="ko-KR" altLang="en-US" sz="1400" baseline="0" dirty="0" smtClean="0"/>
                        <a:t>학 요리사요</a:t>
                      </a:r>
                      <a:r>
                        <a:rPr kumimoji="1" lang="en-US" altLang="ko-KR" sz="1400" baseline="0" dirty="0" smtClean="0"/>
                        <a:t>./</a:t>
                      </a:r>
                      <a:r>
                        <a:rPr kumimoji="1" lang="ko-KR" altLang="en-US" sz="1400" baseline="0" dirty="0" smtClean="0"/>
                        <a:t>의사요</a:t>
                      </a:r>
                      <a:r>
                        <a:rPr kumimoji="1" lang="en-US" altLang="ko-KR" sz="1400" baseline="0" dirty="0" smtClean="0"/>
                        <a:t>/</a:t>
                      </a:r>
                      <a:r>
                        <a:rPr kumimoji="1" lang="ko-KR" altLang="en-US" sz="1400" baseline="0" dirty="0" smtClean="0"/>
                        <a:t>화가요</a:t>
                      </a:r>
                      <a:endParaRPr kumimoji="1" lang="en-US" altLang="ko-KR" sz="1400" baseline="0" dirty="0" smtClean="0"/>
                    </a:p>
                    <a:p>
                      <a:r>
                        <a:rPr kumimoji="1" lang="ko-KR" altLang="en-US" sz="1400" baseline="0" dirty="0" smtClean="0"/>
                        <a:t>선 선생님도 어렸을 때 되고 싶은 것이 있었어요</a:t>
                      </a:r>
                      <a:r>
                        <a:rPr kumimoji="1" lang="en-US" altLang="ko-KR" sz="1400" baseline="0" dirty="0" smtClean="0"/>
                        <a:t>.</a:t>
                      </a:r>
                    </a:p>
                    <a:p>
                      <a:r>
                        <a:rPr kumimoji="1" lang="en-US" altLang="ko-KR" sz="1400" baseline="0" dirty="0" smtClean="0"/>
                        <a:t>   </a:t>
                      </a:r>
                      <a:r>
                        <a:rPr kumimoji="1" lang="ko-KR" altLang="en-US" sz="1400" baseline="0" dirty="0" smtClean="0"/>
                        <a:t>자</a:t>
                      </a:r>
                      <a:r>
                        <a:rPr kumimoji="1" lang="en-US" altLang="ko-KR" sz="1400" baseline="0" dirty="0" smtClean="0"/>
                        <a:t>, </a:t>
                      </a:r>
                      <a:r>
                        <a:rPr kumimoji="1" lang="ko-KR" altLang="en-US" sz="1400" baseline="0" dirty="0" smtClean="0"/>
                        <a:t>그럼 오늘의 대화를 듣고 따라 읽으면서 민수는 무엇이 되고 싶은지    </a:t>
                      </a:r>
                      <a:endParaRPr kumimoji="1" lang="en-US" altLang="ko-KR" sz="1400" baseline="0" dirty="0" smtClean="0"/>
                    </a:p>
                    <a:p>
                      <a:r>
                        <a:rPr kumimoji="1" lang="en-US" altLang="ko-KR" sz="1400" baseline="0" dirty="0" smtClean="0"/>
                        <a:t>   </a:t>
                      </a:r>
                      <a:r>
                        <a:rPr kumimoji="1" lang="ko-KR" altLang="en-US" sz="1400" baseline="0" dirty="0" smtClean="0"/>
                        <a:t>알아보세요</a:t>
                      </a:r>
                      <a:r>
                        <a:rPr kumimoji="1" lang="en-US" altLang="ko-KR" sz="1400" baseline="0" dirty="0" smtClean="0"/>
                        <a:t>.</a:t>
                      </a:r>
                      <a:r>
                        <a:rPr kumimoji="1" lang="ko-KR" altLang="en-US" sz="1400" baseline="0" dirty="0" smtClean="0"/>
                        <a:t>  </a:t>
                      </a:r>
                      <a:endParaRPr kumimoji="1" lang="en-US" altLang="ko-KR" sz="1400" dirty="0" smtClean="0"/>
                    </a:p>
                    <a:p>
                      <a:endParaRPr kumimoji="1" lang="ja-JP" altLang="en-US" sz="1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45720" marR="45720" anchor="ctr"/>
                </a:tc>
              </a:tr>
              <a:tr h="412734"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1400" dirty="0" smtClean="0"/>
                        <a:t>제시</a:t>
                      </a:r>
                      <a:endParaRPr kumimoji="1" lang="ja-JP" altLang="en-US" sz="1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kumimoji="1" lang="ko-KR" altLang="en-US" sz="1400" dirty="0" smtClean="0"/>
                        <a:t>대화 듣기</a:t>
                      </a:r>
                      <a:r>
                        <a:rPr kumimoji="1" lang="en-US" altLang="ko-KR" sz="1400" dirty="0" smtClean="0"/>
                        <a:t>/</a:t>
                      </a:r>
                      <a:r>
                        <a:rPr kumimoji="1" lang="ko-KR" altLang="en-US" sz="1400" dirty="0" smtClean="0"/>
                        <a:t>내용 질문</a:t>
                      </a:r>
                      <a:endParaRPr kumimoji="1" lang="en-US" altLang="ko-KR" sz="1400" dirty="0" smtClean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kumimoji="1" lang="ko-KR" altLang="en-US" sz="1400" dirty="0" smtClean="0"/>
                        <a:t>각 슬라이드 참고</a:t>
                      </a:r>
                      <a:endParaRPr kumimoji="1" lang="ja-JP" altLang="en-US" sz="1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45720" marR="45720" anchor="ctr"/>
                </a:tc>
              </a:tr>
              <a:tr h="369756"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1400" dirty="0" smtClean="0"/>
                        <a:t>연습</a:t>
                      </a:r>
                      <a:endParaRPr kumimoji="1" lang="ja-JP" alt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1" lang="ko-KR" altLang="en-US" sz="1400" dirty="0" smtClean="0"/>
                        <a:t>단어 제시</a:t>
                      </a:r>
                      <a:r>
                        <a:rPr kumimoji="1" lang="en-US" altLang="ko-KR" sz="1400" dirty="0" smtClean="0"/>
                        <a:t>/</a:t>
                      </a:r>
                      <a:r>
                        <a:rPr kumimoji="1" lang="ko-KR" altLang="en-US" sz="1400" dirty="0" smtClean="0"/>
                        <a:t>표현 연습</a:t>
                      </a:r>
                      <a:endParaRPr kumimoji="1" lang="ja-JP" alt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dirty="0" smtClean="0"/>
                        <a:t>각 슬라이드 참고</a:t>
                      </a:r>
                      <a:endParaRPr kumimoji="1" lang="ja-JP" altLang="en-US" sz="1400" dirty="0" smtClean="0"/>
                    </a:p>
                    <a:p>
                      <a:endParaRPr kumimoji="1" lang="ja-JP" altLang="en-US" sz="1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kumimoji="1" lang="ko-KR" altLang="en-US" sz="1400" dirty="0" smtClean="0"/>
                        <a:t>단어카드</a:t>
                      </a:r>
                      <a:endParaRPr kumimoji="1" lang="ja-JP" altLang="en-US" sz="1400" dirty="0"/>
                    </a:p>
                  </a:txBody>
                  <a:tcPr marL="45720" marR="45720"/>
                </a:tc>
              </a:tr>
              <a:tr h="308448"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1400" dirty="0" smtClean="0"/>
                        <a:t>활용</a:t>
                      </a:r>
                      <a:endParaRPr kumimoji="1" lang="ja-JP" altLang="en-US" sz="1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kumimoji="1" lang="ko-KR" altLang="en-US" sz="1400" dirty="0" smtClean="0"/>
                        <a:t>발표문 작성</a:t>
                      </a:r>
                      <a:endParaRPr kumimoji="1" lang="ja-JP" altLang="en-US" sz="1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dirty="0" smtClean="0"/>
                        <a:t>각 슬라이드 참고</a:t>
                      </a:r>
                      <a:endParaRPr kumimoji="1" lang="ja-JP" altLang="en-US" sz="1400" dirty="0" smtClean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45720" marR="45720" anchor="ctr"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1400" dirty="0" smtClean="0"/>
                        <a:t>정리</a:t>
                      </a:r>
                      <a:endParaRPr kumimoji="1" lang="ja-JP" alt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1" lang="ko-KR" altLang="en-US" sz="1400" dirty="0" smtClean="0"/>
                        <a:t>발표</a:t>
                      </a:r>
                      <a:r>
                        <a:rPr kumimoji="1" lang="en-US" altLang="ko-KR" sz="1400" dirty="0" smtClean="0"/>
                        <a:t>/</a:t>
                      </a:r>
                      <a:r>
                        <a:rPr kumimoji="1" lang="ko-KR" altLang="en-US" sz="1400" dirty="0" smtClean="0"/>
                        <a:t>받아쓰기</a:t>
                      </a:r>
                      <a:endParaRPr kumimoji="1" lang="ja-JP" alt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dirty="0" smtClean="0"/>
                        <a:t>각 슬라이드 참고</a:t>
                      </a:r>
                      <a:endParaRPr kumimoji="1" lang="ja-JP" altLang="en-US" sz="1400" dirty="0" smtClean="0"/>
                    </a:p>
                    <a:p>
                      <a:endParaRPr kumimoji="1" lang="ja-JP" altLang="en-US" sz="1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8" name="タイトル 1"/>
          <p:cNvSpPr txBox="1">
            <a:spLocks/>
          </p:cNvSpPr>
          <p:nvPr/>
        </p:nvSpPr>
        <p:spPr>
          <a:xfrm>
            <a:off x="1140922" y="664512"/>
            <a:ext cx="9881753" cy="47080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endParaRPr lang="ko-KR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8999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afefiles.naver.net/20090915_238/o_o3200_1252997777802jPkIJ_jpg/2009-09-08_18%3B22%3B21_o_o3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88" y="1422873"/>
            <a:ext cx="1662063" cy="1826436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212401" y="610223"/>
            <a:ext cx="36711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dirty="0" smtClean="0"/>
              <a:t>1</a:t>
            </a:r>
            <a:r>
              <a:rPr lang="ko-KR" altLang="en-US" sz="2400" b="1" dirty="0" smtClean="0"/>
              <a:t>과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가수가 되고 싶어요</a:t>
            </a:r>
            <a:r>
              <a:rPr lang="en-US" altLang="ko-KR" sz="2400" b="1" dirty="0" smtClean="0"/>
              <a:t>.</a:t>
            </a:r>
            <a:endParaRPr lang="ja-JP" altLang="en-US" sz="2400" b="1" dirty="0"/>
          </a:p>
        </p:txBody>
      </p:sp>
      <p:sp>
        <p:nvSpPr>
          <p:cNvPr id="4" name="円形吹き出し 3"/>
          <p:cNvSpPr/>
          <p:nvPr/>
        </p:nvSpPr>
        <p:spPr>
          <a:xfrm>
            <a:off x="3304329" y="1422872"/>
            <a:ext cx="1874937" cy="1523654"/>
          </a:xfrm>
          <a:prstGeom prst="wedgeEllipseCallout">
            <a:avLst>
              <a:gd name="adj1" fmla="val -116758"/>
              <a:gd name="adj2" fmla="val 122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9" r="19301"/>
          <a:stretch/>
        </p:blipFill>
        <p:spPr>
          <a:xfrm>
            <a:off x="3626304" y="1743943"/>
            <a:ext cx="1296815" cy="91216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744792" y="3819436"/>
            <a:ext cx="4145414" cy="2335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저는 김민수예요</a:t>
            </a:r>
            <a:r>
              <a:rPr lang="en-US" altLang="ko-KR" sz="2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학생이에요</a:t>
            </a:r>
            <a:r>
              <a:rPr lang="en-US" altLang="ko-KR" sz="2000" b="1" dirty="0" smtClean="0"/>
              <a:t>. </a:t>
            </a:r>
            <a:r>
              <a:rPr lang="ko-KR" altLang="en-US" sz="2000" b="1" dirty="0" smtClean="0"/>
              <a:t>열 살이에요</a:t>
            </a:r>
            <a:r>
              <a:rPr lang="en-US" altLang="ko-KR" sz="2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저는 노래를 잘해요</a:t>
            </a:r>
            <a:r>
              <a:rPr lang="en-US" altLang="ko-KR" sz="2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노래를 아주 좋아해요</a:t>
            </a:r>
            <a:r>
              <a:rPr lang="en-US" altLang="ko-KR" sz="2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저는 가수가 되고 싶어요</a:t>
            </a:r>
            <a:r>
              <a:rPr lang="en-US" altLang="ko-KR" sz="2000" b="1" dirty="0" smtClean="0"/>
              <a:t>.</a:t>
            </a:r>
            <a:endParaRPr lang="ja-JP" altLang="en-US" sz="20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6096000" y="591876"/>
            <a:ext cx="5994400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dirty="0" smtClean="0"/>
              <a:t>제시</a:t>
            </a:r>
            <a:endParaRPr lang="en-US" altLang="ko-KR" dirty="0" smtClean="0"/>
          </a:p>
          <a:p>
            <a:r>
              <a:rPr lang="ko-KR" altLang="en-US" dirty="0" smtClean="0"/>
              <a:t>대화를 듣기 전에 질문으로 중심적으로 들어야할 부분을 제시해 준다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ja-JP" dirty="0"/>
          </a:p>
          <a:p>
            <a:r>
              <a:rPr lang="ko-KR" altLang="en-US" dirty="0" smtClean="0"/>
              <a:t>선 민수는 뭐가 되고 싶은지 잘 들어 보세요</a:t>
            </a:r>
            <a:r>
              <a:rPr lang="en-US" altLang="ko-KR" dirty="0" smtClean="0"/>
              <a:t>.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r>
              <a:rPr lang="ko-KR" altLang="en-US" dirty="0" smtClean="0"/>
              <a:t>다시 한 번 들어 보세요</a:t>
            </a:r>
            <a:r>
              <a:rPr lang="en-US" altLang="ko-KR" dirty="0" smtClean="0"/>
              <a:t>.</a:t>
            </a:r>
          </a:p>
          <a:p>
            <a:endParaRPr lang="en-US" altLang="ja-JP" dirty="0" smtClean="0"/>
          </a:p>
          <a:p>
            <a:r>
              <a:rPr lang="ko-KR" altLang="en-US" dirty="0" smtClean="0"/>
              <a:t>대화를 들은 다음 전체적인 내용을 파악할 수 있도록 질문을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선 </a:t>
            </a:r>
            <a:r>
              <a:rPr lang="en-US" altLang="ko-KR" dirty="0" smtClean="0"/>
              <a:t>1. </a:t>
            </a:r>
            <a:r>
              <a:rPr lang="ko-KR" altLang="en-US" dirty="0" smtClean="0"/>
              <a:t>민수는 몇 살이에요</a:t>
            </a:r>
            <a:r>
              <a:rPr lang="en-US" altLang="ko-KR" dirty="0" smtClean="0"/>
              <a:t>?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2. </a:t>
            </a:r>
            <a:r>
              <a:rPr lang="ko-KR" altLang="en-US" dirty="0" smtClean="0"/>
              <a:t>민수는 뭘 잘해요</a:t>
            </a:r>
            <a:r>
              <a:rPr lang="en-US" altLang="ko-KR" dirty="0" smtClean="0"/>
              <a:t>?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3. </a:t>
            </a:r>
            <a:r>
              <a:rPr lang="ko-KR" altLang="en-US" dirty="0" smtClean="0"/>
              <a:t>민수는 뭘 좋아해요</a:t>
            </a:r>
            <a:r>
              <a:rPr lang="en-US" altLang="ko-KR" dirty="0" smtClean="0"/>
              <a:t>?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4. </a:t>
            </a:r>
            <a:r>
              <a:rPr lang="ko-KR" altLang="en-US" dirty="0" smtClean="0"/>
              <a:t>민수는 뭐가 되고 싶어요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내용 확인을 위해 다시 한 번 대화를 들려 준다</a:t>
            </a:r>
            <a:r>
              <a:rPr lang="en-US" altLang="ko-KR" dirty="0" smtClean="0"/>
              <a:t>.</a:t>
            </a:r>
          </a:p>
          <a:p>
            <a:endParaRPr lang="en-US" altLang="ja-JP" dirty="0" smtClean="0"/>
          </a:p>
          <a:p>
            <a:r>
              <a:rPr lang="ko-KR" altLang="en-US" dirty="0" smtClean="0"/>
              <a:t>선 그럼 이번엔 선생님과 같이 대화를 </a:t>
            </a:r>
            <a:r>
              <a:rPr lang="ko-KR" altLang="en-US" dirty="0" smtClean="0"/>
              <a:t>읽어볼까요</a:t>
            </a:r>
            <a:r>
              <a:rPr lang="en-US" altLang="ko-KR" dirty="0" smtClean="0"/>
              <a:t>?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교사가 먼저 읽고 따라 읽는다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학생들에게 읽도록 한다</a:t>
            </a:r>
            <a:r>
              <a:rPr lang="en-US" altLang="ko-KR" dirty="0" smtClean="0"/>
              <a:t>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13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TS1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TS103431380</Template>
  <TotalTime>0</TotalTime>
  <Words>1715</Words>
  <Application>Microsoft Office PowerPoint</Application>
  <PresentationFormat>ユーザー設定</PresentationFormat>
  <Paragraphs>311</Paragraphs>
  <Slides>17</Slides>
  <Notes>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TS103431380</vt:lpstr>
      <vt:lpstr>스터디 코리안의 활용 </vt:lpstr>
      <vt:lpstr>목차</vt:lpstr>
      <vt:lpstr>들어가는 말</vt:lpstr>
      <vt:lpstr>1.나고야한국학교 초등부의 구성 및 반편성  </vt:lpstr>
      <vt:lpstr>2.교육과정</vt:lpstr>
      <vt:lpstr>３.나고야한국학교 초등부 교육과정에 맞는                                                      스터디 코리안 활용방안</vt:lpstr>
      <vt:lpstr> (1) 스터디 코리안 활용방안 계획 </vt:lpstr>
      <vt:lpstr>(2) 스터디 코리안 활용 수업 사례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4.스터디 코리안 활용 수업의 효과</vt:lpstr>
      <vt:lpstr>나오는 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2014-04-23T05:56:42Z</dcterms:created>
  <dcterms:modified xsi:type="dcterms:W3CDTF">2014-05-16T05:29:14Z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