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1" r:id="rId5"/>
    <p:sldId id="265" r:id="rId6"/>
    <p:sldId id="264" r:id="rId7"/>
    <p:sldId id="266" r:id="rId8"/>
  </p:sldIdLst>
  <p:sldSz cx="9144000" cy="6858000" type="screen4x3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76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647CD-B8E7-4DD1-930C-C4D7648BFC8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83BFE64-71F7-4994-8E64-E4095EF34182}">
      <dgm:prSet phldrT="[텍스트]"/>
      <dgm:spPr/>
      <dgm:t>
        <a:bodyPr/>
        <a:lstStyle/>
        <a:p>
          <a:r>
            <a:rPr lang="ko-KR" altLang="en-US" dirty="0" smtClean="0"/>
            <a:t>학교</a:t>
          </a:r>
          <a:endParaRPr lang="en-AU" dirty="0"/>
        </a:p>
      </dgm:t>
    </dgm:pt>
    <dgm:pt modelId="{F8D0FE45-42B5-4083-A02A-A7081DD37F2D}" type="parTrans" cxnId="{1967D36B-C27E-429B-8346-F3EFB14B3E0C}">
      <dgm:prSet/>
      <dgm:spPr/>
      <dgm:t>
        <a:bodyPr/>
        <a:lstStyle/>
        <a:p>
          <a:endParaRPr lang="en-AU"/>
        </a:p>
      </dgm:t>
    </dgm:pt>
    <dgm:pt modelId="{5450DBD7-E4B6-4357-A649-91E6458D1D66}" type="sibTrans" cxnId="{1967D36B-C27E-429B-8346-F3EFB14B3E0C}">
      <dgm:prSet/>
      <dgm:spPr/>
      <dgm:t>
        <a:bodyPr/>
        <a:lstStyle/>
        <a:p>
          <a:endParaRPr lang="en-AU"/>
        </a:p>
      </dgm:t>
    </dgm:pt>
    <dgm:pt modelId="{1EF2C986-C766-44A9-AB64-5BF9EA3DDBCE}">
      <dgm:prSet phldrT="[텍스트]"/>
      <dgm:spPr/>
      <dgm:t>
        <a:bodyPr/>
        <a:lstStyle/>
        <a:p>
          <a:r>
            <a:rPr lang="ko-KR" altLang="en-US" dirty="0" smtClean="0"/>
            <a:t>인터넷 환경</a:t>
          </a:r>
          <a:endParaRPr lang="en-AU" dirty="0"/>
        </a:p>
      </dgm:t>
    </dgm:pt>
    <dgm:pt modelId="{B83FC37B-5BF1-48BB-9300-288B08BDB112}" type="parTrans" cxnId="{06D63389-A63C-431D-BB62-D105E19CD1DA}">
      <dgm:prSet/>
      <dgm:spPr/>
      <dgm:t>
        <a:bodyPr/>
        <a:lstStyle/>
        <a:p>
          <a:endParaRPr lang="en-AU"/>
        </a:p>
      </dgm:t>
    </dgm:pt>
    <dgm:pt modelId="{A371679A-1548-49E9-9B55-40B380F36A04}" type="sibTrans" cxnId="{06D63389-A63C-431D-BB62-D105E19CD1DA}">
      <dgm:prSet/>
      <dgm:spPr/>
      <dgm:t>
        <a:bodyPr/>
        <a:lstStyle/>
        <a:p>
          <a:endParaRPr lang="en-AU"/>
        </a:p>
      </dgm:t>
    </dgm:pt>
    <dgm:pt modelId="{DA2AFA33-ACF2-4A99-BF7C-B695498D03B8}">
      <dgm:prSet phldrT="[텍스트]"/>
      <dgm:spPr/>
      <dgm:t>
        <a:bodyPr/>
        <a:lstStyle/>
        <a:p>
          <a:r>
            <a:rPr lang="ko-KR" altLang="en-US" dirty="0" smtClean="0"/>
            <a:t>멀티 미디어 시스템 구축</a:t>
          </a:r>
          <a:endParaRPr lang="en-AU" dirty="0"/>
        </a:p>
      </dgm:t>
    </dgm:pt>
    <dgm:pt modelId="{111E3F4E-DBEC-4A71-AAFF-90D3E6874DCA}" type="parTrans" cxnId="{F67FF02E-A640-4306-91E5-4902986A1720}">
      <dgm:prSet/>
      <dgm:spPr/>
      <dgm:t>
        <a:bodyPr/>
        <a:lstStyle/>
        <a:p>
          <a:endParaRPr lang="en-AU"/>
        </a:p>
      </dgm:t>
    </dgm:pt>
    <dgm:pt modelId="{EADCB373-8D1E-4529-AA95-B850C0814100}" type="sibTrans" cxnId="{F67FF02E-A640-4306-91E5-4902986A1720}">
      <dgm:prSet/>
      <dgm:spPr/>
      <dgm:t>
        <a:bodyPr/>
        <a:lstStyle/>
        <a:p>
          <a:endParaRPr lang="en-AU"/>
        </a:p>
      </dgm:t>
    </dgm:pt>
    <dgm:pt modelId="{84732E31-9A0F-4DB7-9073-A09A038C54A7}">
      <dgm:prSet phldrT="[텍스트]"/>
      <dgm:spPr/>
      <dgm:t>
        <a:bodyPr/>
        <a:lstStyle/>
        <a:p>
          <a:r>
            <a:rPr lang="ko-KR" altLang="en-US" dirty="0" smtClean="0"/>
            <a:t>교사</a:t>
          </a:r>
          <a:endParaRPr lang="en-AU" dirty="0"/>
        </a:p>
      </dgm:t>
    </dgm:pt>
    <dgm:pt modelId="{DE9119A8-9F5E-4C4F-9963-B7C511925476}" type="parTrans" cxnId="{6C561C1E-E3BF-401A-B8C3-EEBEEEB3F389}">
      <dgm:prSet/>
      <dgm:spPr/>
      <dgm:t>
        <a:bodyPr/>
        <a:lstStyle/>
        <a:p>
          <a:endParaRPr lang="en-AU"/>
        </a:p>
      </dgm:t>
    </dgm:pt>
    <dgm:pt modelId="{14E63FE5-0065-4DAD-BEAD-DECAB4BAFABB}" type="sibTrans" cxnId="{6C561C1E-E3BF-401A-B8C3-EEBEEEB3F389}">
      <dgm:prSet/>
      <dgm:spPr/>
      <dgm:t>
        <a:bodyPr/>
        <a:lstStyle/>
        <a:p>
          <a:endParaRPr lang="en-AU"/>
        </a:p>
      </dgm:t>
    </dgm:pt>
    <dgm:pt modelId="{969ECB9B-7F37-41F2-89B2-21F8698A80B5}">
      <dgm:prSet phldrT="[텍스트]"/>
      <dgm:spPr/>
      <dgm:t>
        <a:bodyPr/>
        <a:lstStyle/>
        <a:p>
          <a:r>
            <a:rPr lang="ko-KR" altLang="en-US" dirty="0" smtClean="0"/>
            <a:t>매너리즘 극복</a:t>
          </a:r>
          <a:endParaRPr lang="en-AU" dirty="0"/>
        </a:p>
      </dgm:t>
    </dgm:pt>
    <dgm:pt modelId="{2F1B7F54-0375-4FDC-AEFB-C49F3456B9BD}" type="parTrans" cxnId="{521B283B-88EF-42D3-8794-267C8B076D50}">
      <dgm:prSet/>
      <dgm:spPr/>
      <dgm:t>
        <a:bodyPr/>
        <a:lstStyle/>
        <a:p>
          <a:endParaRPr lang="en-AU"/>
        </a:p>
      </dgm:t>
    </dgm:pt>
    <dgm:pt modelId="{08AC5223-BF3E-4B6E-A9B1-7D6B594B4A03}" type="sibTrans" cxnId="{521B283B-88EF-42D3-8794-267C8B076D50}">
      <dgm:prSet/>
      <dgm:spPr/>
      <dgm:t>
        <a:bodyPr/>
        <a:lstStyle/>
        <a:p>
          <a:endParaRPr lang="en-AU"/>
        </a:p>
      </dgm:t>
    </dgm:pt>
    <dgm:pt modelId="{0C8DFA77-0B37-44AD-9B0B-90EBB6D5AAF3}">
      <dgm:prSet phldrT="[텍스트]"/>
      <dgm:spPr/>
      <dgm:t>
        <a:bodyPr/>
        <a:lstStyle/>
        <a:p>
          <a:r>
            <a:rPr lang="ko-KR" altLang="en-US" dirty="0" smtClean="0"/>
            <a:t>오프라인으로 응용 활용</a:t>
          </a:r>
          <a:endParaRPr lang="en-AU" dirty="0"/>
        </a:p>
      </dgm:t>
    </dgm:pt>
    <dgm:pt modelId="{5DCEB8A2-CF6F-4877-ADC3-89E0C4EE3856}" type="parTrans" cxnId="{E758A5EE-6CCE-4EE5-A159-736F077EEDAD}">
      <dgm:prSet/>
      <dgm:spPr/>
      <dgm:t>
        <a:bodyPr/>
        <a:lstStyle/>
        <a:p>
          <a:endParaRPr lang="en-AU"/>
        </a:p>
      </dgm:t>
    </dgm:pt>
    <dgm:pt modelId="{EA97AC15-1FAC-4923-AA1B-D4CB4E38ED36}" type="sibTrans" cxnId="{E758A5EE-6CCE-4EE5-A159-736F077EEDAD}">
      <dgm:prSet/>
      <dgm:spPr/>
      <dgm:t>
        <a:bodyPr/>
        <a:lstStyle/>
        <a:p>
          <a:endParaRPr lang="en-AU"/>
        </a:p>
      </dgm:t>
    </dgm:pt>
    <dgm:pt modelId="{C95CB739-050A-4F70-9FB7-D31436208B19}">
      <dgm:prSet phldrT="[텍스트]"/>
      <dgm:spPr/>
      <dgm:t>
        <a:bodyPr/>
        <a:lstStyle/>
        <a:p>
          <a:r>
            <a:rPr lang="ko-KR" altLang="en-US" dirty="0" smtClean="0"/>
            <a:t>학생</a:t>
          </a:r>
          <a:r>
            <a:rPr lang="en-US" altLang="ko-KR" dirty="0" smtClean="0"/>
            <a:t>/</a:t>
          </a:r>
          <a:r>
            <a:rPr lang="ko-KR" altLang="en-US" dirty="0" smtClean="0"/>
            <a:t>학부모</a:t>
          </a:r>
          <a:endParaRPr lang="en-AU" dirty="0"/>
        </a:p>
      </dgm:t>
    </dgm:pt>
    <dgm:pt modelId="{1E36E00D-5A4D-4802-AA90-2E76A7CC375B}" type="parTrans" cxnId="{8CB77D67-115F-4729-AF26-F45F622C9A94}">
      <dgm:prSet/>
      <dgm:spPr/>
      <dgm:t>
        <a:bodyPr/>
        <a:lstStyle/>
        <a:p>
          <a:endParaRPr lang="en-AU"/>
        </a:p>
      </dgm:t>
    </dgm:pt>
    <dgm:pt modelId="{0E523522-C7C7-480C-848D-4D0BC422B46A}" type="sibTrans" cxnId="{8CB77D67-115F-4729-AF26-F45F622C9A94}">
      <dgm:prSet/>
      <dgm:spPr/>
      <dgm:t>
        <a:bodyPr/>
        <a:lstStyle/>
        <a:p>
          <a:endParaRPr lang="en-AU"/>
        </a:p>
      </dgm:t>
    </dgm:pt>
    <dgm:pt modelId="{7CC726E8-C4A6-4350-A9E7-98D580DCCC73}">
      <dgm:prSet phldrT="[텍스트]"/>
      <dgm:spPr/>
      <dgm:t>
        <a:bodyPr/>
        <a:lstStyle/>
        <a:p>
          <a:r>
            <a:rPr lang="ko-KR" altLang="en-US" dirty="0" smtClean="0"/>
            <a:t>개별 취향과  학습 능력에 맞춘 속도와 시간 분배 조절</a:t>
          </a:r>
          <a:endParaRPr lang="en-AU" dirty="0"/>
        </a:p>
      </dgm:t>
    </dgm:pt>
    <dgm:pt modelId="{FE2E7850-F783-4253-8C0E-245103392966}" type="parTrans" cxnId="{2F973212-B47A-4344-B6E8-293DD121A16C}">
      <dgm:prSet/>
      <dgm:spPr/>
      <dgm:t>
        <a:bodyPr/>
        <a:lstStyle/>
        <a:p>
          <a:endParaRPr lang="en-AU"/>
        </a:p>
      </dgm:t>
    </dgm:pt>
    <dgm:pt modelId="{C4695289-4100-4AFD-B30C-94FA49EA86E1}" type="sibTrans" cxnId="{2F973212-B47A-4344-B6E8-293DD121A16C}">
      <dgm:prSet/>
      <dgm:spPr/>
      <dgm:t>
        <a:bodyPr/>
        <a:lstStyle/>
        <a:p>
          <a:endParaRPr lang="en-AU"/>
        </a:p>
      </dgm:t>
    </dgm:pt>
    <dgm:pt modelId="{CE13E9AD-E9BD-42E5-A6A9-8F1ED6CB2CBB}">
      <dgm:prSet phldrT="[텍스트]"/>
      <dgm:spPr/>
      <dgm:t>
        <a:bodyPr/>
        <a:lstStyle/>
        <a:p>
          <a:r>
            <a:rPr lang="ko-KR" altLang="en-US" dirty="0" smtClean="0"/>
            <a:t>일대일 교육</a:t>
          </a:r>
          <a:endParaRPr lang="en-AU" dirty="0"/>
        </a:p>
      </dgm:t>
    </dgm:pt>
    <dgm:pt modelId="{9F33C73A-8D6C-40D1-B75B-23FFBBB9CED8}" type="parTrans" cxnId="{C70228C3-5739-4DA2-9E87-15ED0E25761A}">
      <dgm:prSet/>
      <dgm:spPr/>
      <dgm:t>
        <a:bodyPr/>
        <a:lstStyle/>
        <a:p>
          <a:endParaRPr lang="en-AU"/>
        </a:p>
      </dgm:t>
    </dgm:pt>
    <dgm:pt modelId="{AF271AA8-160E-44DB-AB94-E65E1E7E6E89}" type="sibTrans" cxnId="{C70228C3-5739-4DA2-9E87-15ED0E25761A}">
      <dgm:prSet/>
      <dgm:spPr/>
      <dgm:t>
        <a:bodyPr/>
        <a:lstStyle/>
        <a:p>
          <a:endParaRPr lang="en-AU"/>
        </a:p>
      </dgm:t>
    </dgm:pt>
    <dgm:pt modelId="{BC0CEE7E-3F64-4169-BA47-860C562C71E4}">
      <dgm:prSet phldrT="[텍스트]"/>
      <dgm:spPr/>
      <dgm:t>
        <a:bodyPr/>
        <a:lstStyle/>
        <a:p>
          <a:r>
            <a:rPr lang="ko-KR" altLang="en-US" dirty="0" smtClean="0"/>
            <a:t>아이디어와 커리큘럼 조정</a:t>
          </a:r>
          <a:endParaRPr lang="en-AU" dirty="0"/>
        </a:p>
      </dgm:t>
    </dgm:pt>
    <dgm:pt modelId="{6A122337-9D26-45F7-A287-9273F104B468}" type="parTrans" cxnId="{307820CE-8F2B-4A0E-A1A8-940C1128484E}">
      <dgm:prSet/>
      <dgm:spPr/>
      <dgm:t>
        <a:bodyPr/>
        <a:lstStyle/>
        <a:p>
          <a:endParaRPr lang="en-AU"/>
        </a:p>
      </dgm:t>
    </dgm:pt>
    <dgm:pt modelId="{DF747619-E299-4ED3-A05F-0241F14EABDD}" type="sibTrans" cxnId="{307820CE-8F2B-4A0E-A1A8-940C1128484E}">
      <dgm:prSet/>
      <dgm:spPr/>
      <dgm:t>
        <a:bodyPr/>
        <a:lstStyle/>
        <a:p>
          <a:endParaRPr lang="en-AU"/>
        </a:p>
      </dgm:t>
    </dgm:pt>
    <dgm:pt modelId="{B552276C-FCA7-4FD2-8D06-20752558F350}" type="pres">
      <dgm:prSet presAssocID="{315647CD-B8E7-4DD1-930C-C4D7648BFC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33499A4-9324-4808-82E8-DBCB0817678A}" type="pres">
      <dgm:prSet presAssocID="{B83BFE64-71F7-4994-8E64-E4095EF34182}" presName="circle1" presStyleLbl="node1" presStyleIdx="0" presStyleCnt="3"/>
      <dgm:spPr/>
    </dgm:pt>
    <dgm:pt modelId="{4CC8BF30-97BE-4BE9-9220-A82554D8423A}" type="pres">
      <dgm:prSet presAssocID="{B83BFE64-71F7-4994-8E64-E4095EF34182}" presName="space" presStyleCnt="0"/>
      <dgm:spPr/>
    </dgm:pt>
    <dgm:pt modelId="{9C52D5DC-3616-4973-844B-39A5E997FCCC}" type="pres">
      <dgm:prSet presAssocID="{B83BFE64-71F7-4994-8E64-E4095EF34182}" presName="rect1" presStyleLbl="alignAcc1" presStyleIdx="0" presStyleCnt="3"/>
      <dgm:spPr/>
      <dgm:t>
        <a:bodyPr/>
        <a:lstStyle/>
        <a:p>
          <a:endParaRPr lang="en-AU"/>
        </a:p>
      </dgm:t>
    </dgm:pt>
    <dgm:pt modelId="{7DFFDAA9-C483-4038-91B9-9ABBCC964C2C}" type="pres">
      <dgm:prSet presAssocID="{84732E31-9A0F-4DB7-9073-A09A038C54A7}" presName="vertSpace2" presStyleLbl="node1" presStyleIdx="0" presStyleCnt="3"/>
      <dgm:spPr/>
    </dgm:pt>
    <dgm:pt modelId="{4325BF81-D80A-451F-B925-4DEFE4D5CB6E}" type="pres">
      <dgm:prSet presAssocID="{84732E31-9A0F-4DB7-9073-A09A038C54A7}" presName="circle2" presStyleLbl="node1" presStyleIdx="1" presStyleCnt="3"/>
      <dgm:spPr/>
    </dgm:pt>
    <dgm:pt modelId="{ABA6E7F5-72E8-46E4-952B-05DDDFACBFD8}" type="pres">
      <dgm:prSet presAssocID="{84732E31-9A0F-4DB7-9073-A09A038C54A7}" presName="rect2" presStyleLbl="alignAcc1" presStyleIdx="1" presStyleCnt="3" custScaleY="99761"/>
      <dgm:spPr/>
      <dgm:t>
        <a:bodyPr/>
        <a:lstStyle/>
        <a:p>
          <a:endParaRPr lang="en-AU"/>
        </a:p>
      </dgm:t>
    </dgm:pt>
    <dgm:pt modelId="{40A7603D-61E4-45AF-ACEF-4537BF6D25C6}" type="pres">
      <dgm:prSet presAssocID="{C95CB739-050A-4F70-9FB7-D31436208B19}" presName="vertSpace3" presStyleLbl="node1" presStyleIdx="1" presStyleCnt="3"/>
      <dgm:spPr/>
    </dgm:pt>
    <dgm:pt modelId="{FBE6B839-B896-4864-8FE5-5F99A135157A}" type="pres">
      <dgm:prSet presAssocID="{C95CB739-050A-4F70-9FB7-D31436208B19}" presName="circle3" presStyleLbl="node1" presStyleIdx="2" presStyleCnt="3"/>
      <dgm:spPr/>
    </dgm:pt>
    <dgm:pt modelId="{BDB330F9-B1B6-4448-8896-231B4FB7ED05}" type="pres">
      <dgm:prSet presAssocID="{C95CB739-050A-4F70-9FB7-D31436208B19}" presName="rect3" presStyleLbl="alignAcc1" presStyleIdx="2" presStyleCnt="3"/>
      <dgm:spPr/>
      <dgm:t>
        <a:bodyPr/>
        <a:lstStyle/>
        <a:p>
          <a:endParaRPr lang="en-AU"/>
        </a:p>
      </dgm:t>
    </dgm:pt>
    <dgm:pt modelId="{048EFBD1-C7E0-43A1-AB5D-5820BA089EFC}" type="pres">
      <dgm:prSet presAssocID="{B83BFE64-71F7-4994-8E64-E4095EF3418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BB7117-765A-4308-A961-0F745C4D5FEE}" type="pres">
      <dgm:prSet presAssocID="{B83BFE64-71F7-4994-8E64-E4095EF3418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3E0A0E-BCDF-4AC9-A8A0-C26FBB97D68D}" type="pres">
      <dgm:prSet presAssocID="{84732E31-9A0F-4DB7-9073-A09A038C54A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83F693-D7B1-47B9-8644-ADAD0C52DAF0}" type="pres">
      <dgm:prSet presAssocID="{84732E31-9A0F-4DB7-9073-A09A038C54A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DD31384-AE83-423D-A7D4-FD0790F6450E}" type="pres">
      <dgm:prSet presAssocID="{C95CB739-050A-4F70-9FB7-D31436208B1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FF80FC-F2AB-4730-A6AD-C25D5013F059}" type="pres">
      <dgm:prSet presAssocID="{C95CB739-050A-4F70-9FB7-D31436208B1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5E576B1-AA83-4470-8EF9-FA60EE8A3484}" type="presOf" srcId="{BC0CEE7E-3F64-4169-BA47-860C562C71E4}" destId="{1F83F693-D7B1-47B9-8644-ADAD0C52DAF0}" srcOrd="0" destOrd="0" presId="urn:microsoft.com/office/officeart/2005/8/layout/target3"/>
    <dgm:cxn modelId="{06D63389-A63C-431D-BB62-D105E19CD1DA}" srcId="{B83BFE64-71F7-4994-8E64-E4095EF34182}" destId="{1EF2C986-C766-44A9-AB64-5BF9EA3DDBCE}" srcOrd="0" destOrd="0" parTransId="{B83FC37B-5BF1-48BB-9300-288B08BDB112}" sibTransId="{A371679A-1548-49E9-9B55-40B380F36A04}"/>
    <dgm:cxn modelId="{0D2ACEDC-6716-46C7-BEE1-20654C374621}" type="presOf" srcId="{7CC726E8-C4A6-4350-A9E7-98D580DCCC73}" destId="{40FF80FC-F2AB-4730-A6AD-C25D5013F059}" srcOrd="0" destOrd="0" presId="urn:microsoft.com/office/officeart/2005/8/layout/target3"/>
    <dgm:cxn modelId="{8D819D23-8C62-471A-9585-7F7E2BCF4D1B}" type="presOf" srcId="{315647CD-B8E7-4DD1-930C-C4D7648BFC8E}" destId="{B552276C-FCA7-4FD2-8D06-20752558F350}" srcOrd="0" destOrd="0" presId="urn:microsoft.com/office/officeart/2005/8/layout/target3"/>
    <dgm:cxn modelId="{F67FF02E-A640-4306-91E5-4902986A1720}" srcId="{B83BFE64-71F7-4994-8E64-E4095EF34182}" destId="{DA2AFA33-ACF2-4A99-BF7C-B695498D03B8}" srcOrd="1" destOrd="0" parTransId="{111E3F4E-DBEC-4A71-AAFF-90D3E6874DCA}" sibTransId="{EADCB373-8D1E-4529-AA95-B850C0814100}"/>
    <dgm:cxn modelId="{6C561C1E-E3BF-401A-B8C3-EEBEEEB3F389}" srcId="{315647CD-B8E7-4DD1-930C-C4D7648BFC8E}" destId="{84732E31-9A0F-4DB7-9073-A09A038C54A7}" srcOrd="1" destOrd="0" parTransId="{DE9119A8-9F5E-4C4F-9963-B7C511925476}" sibTransId="{14E63FE5-0065-4DAD-BEAD-DECAB4BAFABB}"/>
    <dgm:cxn modelId="{01CD9B45-8BB5-44B0-AB97-5E5A73611793}" type="presOf" srcId="{0C8DFA77-0B37-44AD-9B0B-90EBB6D5AAF3}" destId="{1F83F693-D7B1-47B9-8644-ADAD0C52DAF0}" srcOrd="0" destOrd="2" presId="urn:microsoft.com/office/officeart/2005/8/layout/target3"/>
    <dgm:cxn modelId="{9B64ACB0-714D-4E96-B93F-CDA82A2E9B14}" type="presOf" srcId="{1EF2C986-C766-44A9-AB64-5BF9EA3DDBCE}" destId="{99BB7117-765A-4308-A961-0F745C4D5FEE}" srcOrd="0" destOrd="0" presId="urn:microsoft.com/office/officeart/2005/8/layout/target3"/>
    <dgm:cxn modelId="{521B283B-88EF-42D3-8794-267C8B076D50}" srcId="{84732E31-9A0F-4DB7-9073-A09A038C54A7}" destId="{969ECB9B-7F37-41F2-89B2-21F8698A80B5}" srcOrd="1" destOrd="0" parTransId="{2F1B7F54-0375-4FDC-AEFB-C49F3456B9BD}" sibTransId="{08AC5223-BF3E-4B6E-A9B1-7D6B594B4A03}"/>
    <dgm:cxn modelId="{51B0327C-7E6F-4162-8C12-B0533A2B754F}" type="presOf" srcId="{B83BFE64-71F7-4994-8E64-E4095EF34182}" destId="{9C52D5DC-3616-4973-844B-39A5E997FCCC}" srcOrd="0" destOrd="0" presId="urn:microsoft.com/office/officeart/2005/8/layout/target3"/>
    <dgm:cxn modelId="{980DDE69-CFE0-4D14-969D-9A42E194642F}" type="presOf" srcId="{C95CB739-050A-4F70-9FB7-D31436208B19}" destId="{8DD31384-AE83-423D-A7D4-FD0790F6450E}" srcOrd="1" destOrd="0" presId="urn:microsoft.com/office/officeart/2005/8/layout/target3"/>
    <dgm:cxn modelId="{1F6A0824-FBC7-41F7-9795-21EDD6DEA2B7}" type="presOf" srcId="{B83BFE64-71F7-4994-8E64-E4095EF34182}" destId="{048EFBD1-C7E0-43A1-AB5D-5820BA089EFC}" srcOrd="1" destOrd="0" presId="urn:microsoft.com/office/officeart/2005/8/layout/target3"/>
    <dgm:cxn modelId="{9C77F201-7BB6-4023-B947-E66DCBABE286}" type="presOf" srcId="{84732E31-9A0F-4DB7-9073-A09A038C54A7}" destId="{233E0A0E-BCDF-4AC9-A8A0-C26FBB97D68D}" srcOrd="1" destOrd="0" presId="urn:microsoft.com/office/officeart/2005/8/layout/target3"/>
    <dgm:cxn modelId="{307820CE-8F2B-4A0E-A1A8-940C1128484E}" srcId="{84732E31-9A0F-4DB7-9073-A09A038C54A7}" destId="{BC0CEE7E-3F64-4169-BA47-860C562C71E4}" srcOrd="0" destOrd="0" parTransId="{6A122337-9D26-45F7-A287-9273F104B468}" sibTransId="{DF747619-E299-4ED3-A05F-0241F14EABDD}"/>
    <dgm:cxn modelId="{C70228C3-5739-4DA2-9E87-15ED0E25761A}" srcId="{C95CB739-050A-4F70-9FB7-D31436208B19}" destId="{CE13E9AD-E9BD-42E5-A6A9-8F1ED6CB2CBB}" srcOrd="1" destOrd="0" parTransId="{9F33C73A-8D6C-40D1-B75B-23FFBBB9CED8}" sibTransId="{AF271AA8-160E-44DB-AB94-E65E1E7E6E89}"/>
    <dgm:cxn modelId="{1967D36B-C27E-429B-8346-F3EFB14B3E0C}" srcId="{315647CD-B8E7-4DD1-930C-C4D7648BFC8E}" destId="{B83BFE64-71F7-4994-8E64-E4095EF34182}" srcOrd="0" destOrd="0" parTransId="{F8D0FE45-42B5-4083-A02A-A7081DD37F2D}" sibTransId="{5450DBD7-E4B6-4357-A649-91E6458D1D66}"/>
    <dgm:cxn modelId="{79C15D65-E857-43EA-BE29-000EF4FB5B60}" type="presOf" srcId="{C95CB739-050A-4F70-9FB7-D31436208B19}" destId="{BDB330F9-B1B6-4448-8896-231B4FB7ED05}" srcOrd="0" destOrd="0" presId="urn:microsoft.com/office/officeart/2005/8/layout/target3"/>
    <dgm:cxn modelId="{E758A5EE-6CCE-4EE5-A159-736F077EEDAD}" srcId="{84732E31-9A0F-4DB7-9073-A09A038C54A7}" destId="{0C8DFA77-0B37-44AD-9B0B-90EBB6D5AAF3}" srcOrd="2" destOrd="0" parTransId="{5DCEB8A2-CF6F-4877-ADC3-89E0C4EE3856}" sibTransId="{EA97AC15-1FAC-4923-AA1B-D4CB4E38ED36}"/>
    <dgm:cxn modelId="{30E8128C-3919-4B73-BFCA-F40ED0AB2B9D}" type="presOf" srcId="{CE13E9AD-E9BD-42E5-A6A9-8F1ED6CB2CBB}" destId="{40FF80FC-F2AB-4730-A6AD-C25D5013F059}" srcOrd="0" destOrd="1" presId="urn:microsoft.com/office/officeart/2005/8/layout/target3"/>
    <dgm:cxn modelId="{8CB77D67-115F-4729-AF26-F45F622C9A94}" srcId="{315647CD-B8E7-4DD1-930C-C4D7648BFC8E}" destId="{C95CB739-050A-4F70-9FB7-D31436208B19}" srcOrd="2" destOrd="0" parTransId="{1E36E00D-5A4D-4802-AA90-2E76A7CC375B}" sibTransId="{0E523522-C7C7-480C-848D-4D0BC422B46A}"/>
    <dgm:cxn modelId="{2F973212-B47A-4344-B6E8-293DD121A16C}" srcId="{C95CB739-050A-4F70-9FB7-D31436208B19}" destId="{7CC726E8-C4A6-4350-A9E7-98D580DCCC73}" srcOrd="0" destOrd="0" parTransId="{FE2E7850-F783-4253-8C0E-245103392966}" sibTransId="{C4695289-4100-4AFD-B30C-94FA49EA86E1}"/>
    <dgm:cxn modelId="{A7CF295B-FF3A-4B98-B6F0-C57965BD8AE9}" type="presOf" srcId="{84732E31-9A0F-4DB7-9073-A09A038C54A7}" destId="{ABA6E7F5-72E8-46E4-952B-05DDDFACBFD8}" srcOrd="0" destOrd="0" presId="urn:microsoft.com/office/officeart/2005/8/layout/target3"/>
    <dgm:cxn modelId="{329F2BDD-C934-42CA-A9DC-7A0BD0B31AA2}" type="presOf" srcId="{DA2AFA33-ACF2-4A99-BF7C-B695498D03B8}" destId="{99BB7117-765A-4308-A961-0F745C4D5FEE}" srcOrd="0" destOrd="1" presId="urn:microsoft.com/office/officeart/2005/8/layout/target3"/>
    <dgm:cxn modelId="{72A07360-30AB-49B0-B2C1-8C52BA538385}" type="presOf" srcId="{969ECB9B-7F37-41F2-89B2-21F8698A80B5}" destId="{1F83F693-D7B1-47B9-8644-ADAD0C52DAF0}" srcOrd="0" destOrd="1" presId="urn:microsoft.com/office/officeart/2005/8/layout/target3"/>
    <dgm:cxn modelId="{F41210AB-CE58-4D72-AE04-D79229AFACF8}" type="presParOf" srcId="{B552276C-FCA7-4FD2-8D06-20752558F350}" destId="{C33499A4-9324-4808-82E8-DBCB0817678A}" srcOrd="0" destOrd="0" presId="urn:microsoft.com/office/officeart/2005/8/layout/target3"/>
    <dgm:cxn modelId="{0D2824B5-4D68-48CE-95A0-B9FAA4F53843}" type="presParOf" srcId="{B552276C-FCA7-4FD2-8D06-20752558F350}" destId="{4CC8BF30-97BE-4BE9-9220-A82554D8423A}" srcOrd="1" destOrd="0" presId="urn:microsoft.com/office/officeart/2005/8/layout/target3"/>
    <dgm:cxn modelId="{482F5C19-9CCA-4911-BFEA-5B7898331472}" type="presParOf" srcId="{B552276C-FCA7-4FD2-8D06-20752558F350}" destId="{9C52D5DC-3616-4973-844B-39A5E997FCCC}" srcOrd="2" destOrd="0" presId="urn:microsoft.com/office/officeart/2005/8/layout/target3"/>
    <dgm:cxn modelId="{62459EA6-FEF2-4C43-88CE-CCA6D823BEE4}" type="presParOf" srcId="{B552276C-FCA7-4FD2-8D06-20752558F350}" destId="{7DFFDAA9-C483-4038-91B9-9ABBCC964C2C}" srcOrd="3" destOrd="0" presId="urn:microsoft.com/office/officeart/2005/8/layout/target3"/>
    <dgm:cxn modelId="{C8A71BBC-3ADA-4AB5-B8C2-3039E07787ED}" type="presParOf" srcId="{B552276C-FCA7-4FD2-8D06-20752558F350}" destId="{4325BF81-D80A-451F-B925-4DEFE4D5CB6E}" srcOrd="4" destOrd="0" presId="urn:microsoft.com/office/officeart/2005/8/layout/target3"/>
    <dgm:cxn modelId="{242D0D17-C44A-4F7C-A0E6-7FB4CC5CD9F3}" type="presParOf" srcId="{B552276C-FCA7-4FD2-8D06-20752558F350}" destId="{ABA6E7F5-72E8-46E4-952B-05DDDFACBFD8}" srcOrd="5" destOrd="0" presId="urn:microsoft.com/office/officeart/2005/8/layout/target3"/>
    <dgm:cxn modelId="{F619F9C1-2A8E-4F89-B57F-4A5BFDB55BBF}" type="presParOf" srcId="{B552276C-FCA7-4FD2-8D06-20752558F350}" destId="{40A7603D-61E4-45AF-ACEF-4537BF6D25C6}" srcOrd="6" destOrd="0" presId="urn:microsoft.com/office/officeart/2005/8/layout/target3"/>
    <dgm:cxn modelId="{AA50D1CB-617F-4C6A-B94C-C331DC1C8EA6}" type="presParOf" srcId="{B552276C-FCA7-4FD2-8D06-20752558F350}" destId="{FBE6B839-B896-4864-8FE5-5F99A135157A}" srcOrd="7" destOrd="0" presId="urn:microsoft.com/office/officeart/2005/8/layout/target3"/>
    <dgm:cxn modelId="{545DE697-C859-48E4-8397-929F0EA4E828}" type="presParOf" srcId="{B552276C-FCA7-4FD2-8D06-20752558F350}" destId="{BDB330F9-B1B6-4448-8896-231B4FB7ED05}" srcOrd="8" destOrd="0" presId="urn:microsoft.com/office/officeart/2005/8/layout/target3"/>
    <dgm:cxn modelId="{E977ED40-DA18-4613-B078-E7E3FDCBE6E4}" type="presParOf" srcId="{B552276C-FCA7-4FD2-8D06-20752558F350}" destId="{048EFBD1-C7E0-43A1-AB5D-5820BA089EFC}" srcOrd="9" destOrd="0" presId="urn:microsoft.com/office/officeart/2005/8/layout/target3"/>
    <dgm:cxn modelId="{ED0309C9-9A02-4878-AFD7-0969BD22D0C6}" type="presParOf" srcId="{B552276C-FCA7-4FD2-8D06-20752558F350}" destId="{99BB7117-765A-4308-A961-0F745C4D5FEE}" srcOrd="10" destOrd="0" presId="urn:microsoft.com/office/officeart/2005/8/layout/target3"/>
    <dgm:cxn modelId="{3B8D05DD-6A45-4199-AD3C-468BA4F775C7}" type="presParOf" srcId="{B552276C-FCA7-4FD2-8D06-20752558F350}" destId="{233E0A0E-BCDF-4AC9-A8A0-C26FBB97D68D}" srcOrd="11" destOrd="0" presId="urn:microsoft.com/office/officeart/2005/8/layout/target3"/>
    <dgm:cxn modelId="{36C37968-3681-44B2-8749-96576D0AE2FB}" type="presParOf" srcId="{B552276C-FCA7-4FD2-8D06-20752558F350}" destId="{1F83F693-D7B1-47B9-8644-ADAD0C52DAF0}" srcOrd="12" destOrd="0" presId="urn:microsoft.com/office/officeart/2005/8/layout/target3"/>
    <dgm:cxn modelId="{6D059DEF-2F0B-429A-81D1-EFD4430C988B}" type="presParOf" srcId="{B552276C-FCA7-4FD2-8D06-20752558F350}" destId="{8DD31384-AE83-423D-A7D4-FD0790F6450E}" srcOrd="13" destOrd="0" presId="urn:microsoft.com/office/officeart/2005/8/layout/target3"/>
    <dgm:cxn modelId="{C0F0E5E3-B633-4E26-B16A-194FBC0A93F8}" type="presParOf" srcId="{B552276C-FCA7-4FD2-8D06-20752558F350}" destId="{40FF80FC-F2AB-4730-A6AD-C25D5013F059}" srcOrd="1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732E3-5AAC-4351-A72D-30CF067A3D1D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0D9A5-6918-473F-AFCE-924848F1259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2B59-67A0-4BCF-9A8F-87C6DA159FCF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ED0A-8226-4A17-8D31-6D9A857730C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ED0A-8226-4A17-8D31-6D9A857730CA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아주 짧게 의사 전달 가능</a:t>
            </a:r>
            <a:endParaRPr lang="en-US" altLang="ko-KR" dirty="0" smtClean="0"/>
          </a:p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ED0A-8226-4A17-8D31-6D9A857730CA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디듣자</a:t>
            </a:r>
            <a:r>
              <a:rPr lang="ko-KR" altLang="en-US" dirty="0" smtClean="0"/>
              <a:t> 책상 배열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그룹별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개인별 지도</a:t>
            </a:r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ED0A-8226-4A17-8D31-6D9A857730CA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</a:t>
            </a:r>
            <a:r>
              <a:rPr lang="ko-KR" altLang="en-US" dirty="0" smtClean="0"/>
              <a:t>교육과정</a:t>
            </a:r>
            <a:r>
              <a:rPr lang="en-US" altLang="ko-KR" dirty="0" smtClean="0"/>
              <a:t>-e</a:t>
            </a:r>
            <a:r>
              <a:rPr lang="ko-KR" altLang="en-US" dirty="0" smtClean="0"/>
              <a:t>교사연수</a:t>
            </a:r>
            <a:r>
              <a:rPr lang="en-US" altLang="ko-KR" dirty="0" smtClean="0"/>
              <a:t>-</a:t>
            </a:r>
            <a:r>
              <a:rPr lang="ko-KR" altLang="en-US" dirty="0" smtClean="0"/>
              <a:t>수리수리마수리 교육마술</a:t>
            </a:r>
            <a:r>
              <a:rPr lang="en-US" altLang="ko-KR" dirty="0" smtClean="0"/>
              <a:t>-</a:t>
            </a:r>
            <a:r>
              <a:rPr lang="ko-KR" altLang="en-US" dirty="0" smtClean="0"/>
              <a:t>신문지 마술</a:t>
            </a:r>
            <a:r>
              <a:rPr lang="en-US" altLang="ko-KR" dirty="0" smtClean="0"/>
              <a:t>/ </a:t>
            </a:r>
            <a:r>
              <a:rPr lang="ko-KR" altLang="en-US" dirty="0" smtClean="0"/>
              <a:t>고무줄 마술</a:t>
            </a:r>
            <a:r>
              <a:rPr lang="en-US" altLang="ko-KR" dirty="0" smtClean="0"/>
              <a:t>(</a:t>
            </a:r>
            <a:r>
              <a:rPr lang="ko-KR" altLang="en-US" dirty="0" smtClean="0"/>
              <a:t>김택수교사</a:t>
            </a:r>
            <a:r>
              <a:rPr lang="en-US" altLang="ko-KR" dirty="0" smtClean="0"/>
              <a:t>) </a:t>
            </a:r>
          </a:p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ED0A-8226-4A17-8D31-6D9A857730CA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교육과정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한국어학습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스터디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코리안 한글교실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유아 입문과정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교사자료실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수업에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날개달기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음식맛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말하기</a:t>
            </a:r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ED0A-8226-4A17-8D31-6D9A857730C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ED0A-8226-4A17-8D31-6D9A857730CA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ko-KR" altLang="en-US" dirty="0" err="1" smtClean="0"/>
              <a:t>데스크탑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랩탑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프로젝터의</a:t>
            </a:r>
            <a:r>
              <a:rPr lang="ko-KR" altLang="en-US" baseline="0" dirty="0" smtClean="0"/>
              <a:t> 연결을 위한 인터넷 환경이 우선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모바일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앱</a:t>
            </a:r>
            <a:r>
              <a:rPr lang="ko-KR" altLang="en-US" baseline="0" dirty="0" smtClean="0"/>
              <a:t> 불가피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마우스 이용보다 터치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스크린</a:t>
            </a:r>
            <a:r>
              <a:rPr lang="en-US" altLang="ko-KR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빨리 찾을 수 있는 웹 조직 시급</a:t>
            </a:r>
            <a:endParaRPr lang="en-US" altLang="ko-KR" baseline="0" dirty="0" smtClean="0"/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소수정원 학급 유리</a:t>
            </a:r>
            <a:endParaRPr lang="en-US" altLang="ko-KR" baseline="0" dirty="0" smtClean="0"/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시간 제한을 극복할 수 있는 다양한 동영상</a:t>
            </a:r>
            <a:endParaRPr lang="en-US" altLang="ko-KR" baseline="0" dirty="0" smtClean="0"/>
          </a:p>
          <a:p>
            <a:pPr marL="228600" indent="-228600">
              <a:buAutoNum type="arabicPeriod"/>
            </a:pPr>
            <a:endParaRPr lang="en-US" altLang="ko-KR" baseline="0" dirty="0" smtClean="0"/>
          </a:p>
          <a:p>
            <a:pPr marL="228600" indent="-228600">
              <a:buAutoNum type="arabicPeriod"/>
            </a:pPr>
            <a:endParaRPr lang="en-US" altLang="ko-KR" baseline="0" dirty="0" smtClean="0"/>
          </a:p>
          <a:p>
            <a:pPr marL="228600" indent="-228600">
              <a:buAutoNum type="arabicPeriod"/>
            </a:pPr>
            <a:endParaRPr lang="en-US" altLang="ko-KR" baseline="0" dirty="0" smtClean="0"/>
          </a:p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ED0A-8226-4A17-8D31-6D9A857730CA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AU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AU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6CB5-0CD2-485F-8B3C-B8F75F1A0C9E}" type="datetimeFigureOut">
              <a:rPr lang="en-US" smtClean="0"/>
              <a:pPr/>
              <a:t>7/11/2014</a:t>
            </a:fld>
            <a:endParaRPr lang="en-AU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A9E8F-C2B6-4F8F-B358-D1045A23F97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/>
          <a:lstStyle/>
          <a:p>
            <a:r>
              <a:rPr lang="ko-KR" altLang="en-US" b="1" dirty="0" err="1"/>
              <a:t>스터디</a:t>
            </a:r>
            <a:r>
              <a:rPr lang="ko-KR" altLang="en-US" b="1" dirty="0"/>
              <a:t> </a:t>
            </a:r>
            <a:r>
              <a:rPr lang="ko-KR" altLang="en-US" b="1" dirty="0" err="1"/>
              <a:t>코리안을</a:t>
            </a:r>
            <a:r>
              <a:rPr lang="ko-KR" altLang="en-US" b="1" dirty="0"/>
              <a:t> 활용한 학습지도 사례</a:t>
            </a:r>
            <a:endParaRPr lang="en-AU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유아 </a:t>
            </a:r>
            <a:r>
              <a:rPr lang="ko-KR" altLang="en-US" dirty="0" err="1" smtClean="0"/>
              <a:t>입문반</a:t>
            </a:r>
            <a:r>
              <a:rPr lang="en-US" altLang="ko-KR" dirty="0" smtClean="0"/>
              <a:t>&gt;</a:t>
            </a:r>
          </a:p>
          <a:p>
            <a:endParaRPr lang="en-US" altLang="ko-KR" dirty="0" smtClean="0"/>
          </a:p>
          <a:p>
            <a:r>
              <a:rPr lang="ko-KR" altLang="en-US" sz="2000" dirty="0" smtClean="0">
                <a:latin typeface="+mj-lt"/>
              </a:rPr>
              <a:t>호주한국학교 교사 유현명</a:t>
            </a:r>
            <a:endParaRPr lang="en-AU" altLang="ko-KR" sz="2000" dirty="0" smtClean="0">
              <a:latin typeface="+mj-lt"/>
            </a:endParaRPr>
          </a:p>
          <a:p>
            <a:r>
              <a:rPr lang="en-US" altLang="ko-KR" sz="2000" dirty="0" smtClean="0">
                <a:latin typeface="+mj-lt"/>
              </a:rPr>
              <a:t>2014.07.12</a:t>
            </a:r>
          </a:p>
          <a:p>
            <a:endParaRPr lang="en-US" altLang="ko-KR" sz="2000" dirty="0">
              <a:latin typeface="+mj-lt"/>
            </a:endParaRPr>
          </a:p>
          <a:p>
            <a:endParaRPr lang="en-US" altLang="ko-KR" sz="2000" dirty="0" smtClean="0">
              <a:latin typeface="+mj-lt"/>
            </a:endParaRPr>
          </a:p>
          <a:p>
            <a:endParaRPr lang="en-US" altLang="ko-KR" sz="2000" dirty="0">
              <a:latin typeface="+mj-lt"/>
            </a:endParaRPr>
          </a:p>
          <a:p>
            <a:endParaRPr lang="en-US" altLang="ko-KR" sz="2000" dirty="0" smtClean="0">
              <a:latin typeface="+mj-lt"/>
            </a:endParaRPr>
          </a:p>
          <a:p>
            <a:endParaRPr lang="en-US" altLang="ko-KR" sz="2000" dirty="0">
              <a:latin typeface="+mj-lt"/>
            </a:endParaRPr>
          </a:p>
          <a:p>
            <a:endParaRPr lang="en-US" altLang="ko-KR" sz="2000" dirty="0" smtClean="0">
              <a:latin typeface="+mj-lt"/>
            </a:endParaRPr>
          </a:p>
          <a:p>
            <a:endParaRPr lang="en-US" altLang="ko-KR" sz="2000" dirty="0">
              <a:latin typeface="+mj-lt"/>
            </a:endParaRPr>
          </a:p>
          <a:p>
            <a:endParaRPr lang="en-US" altLang="ko-KR" sz="2000" dirty="0" smtClean="0">
              <a:latin typeface="+mj-lt"/>
            </a:endParaRPr>
          </a:p>
          <a:p>
            <a:endParaRPr lang="en-US" altLang="ko-KR" sz="2000" dirty="0">
              <a:latin typeface="+mj-lt"/>
            </a:endParaRPr>
          </a:p>
          <a:p>
            <a:endParaRPr lang="en-US" altLang="ko-KR" sz="20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학급 소개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000" dirty="0" smtClean="0"/>
              <a:t>교민 </a:t>
            </a:r>
            <a:r>
              <a:rPr lang="en-US" altLang="ko-KR" sz="2000" dirty="0" smtClean="0"/>
              <a:t>2-4</a:t>
            </a:r>
            <a:r>
              <a:rPr lang="ko-KR" altLang="en-US" sz="2000" dirty="0" smtClean="0"/>
              <a:t>세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나이 </a:t>
            </a:r>
            <a:r>
              <a:rPr lang="en-US" altLang="ko-KR" sz="2000" dirty="0" smtClean="0"/>
              <a:t>4-7</a:t>
            </a:r>
            <a:r>
              <a:rPr lang="ko-KR" altLang="en-US" sz="2000" dirty="0" smtClean="0"/>
              <a:t>살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100" dirty="0" smtClean="0"/>
              <a:t/>
            </a:r>
            <a:br>
              <a:rPr lang="en-US" altLang="ko-KR" sz="3100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AU" dirty="0"/>
          </a:p>
        </p:txBody>
      </p:sp>
      <p:pic>
        <p:nvPicPr>
          <p:cNvPr id="5" name="내용 개체 틀 4" descr="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3286124"/>
            <a:ext cx="4038600" cy="3028950"/>
          </a:xfrm>
        </p:spPr>
      </p:pic>
      <p:pic>
        <p:nvPicPr>
          <p:cNvPr id="6" name="내용 개체 틀 5" descr="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3286124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수업 방식</a:t>
            </a:r>
            <a:endParaRPr lang="en-AU" dirty="0"/>
          </a:p>
        </p:txBody>
      </p:sp>
      <p:pic>
        <p:nvPicPr>
          <p:cNvPr id="5" name="내용 개체 틀 4" descr="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7752" y="2786058"/>
            <a:ext cx="4038600" cy="3028950"/>
          </a:xfrm>
        </p:spPr>
      </p:pic>
      <p:pic>
        <p:nvPicPr>
          <p:cNvPr id="6" name="내용 개체 틀 5" descr="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0034" y="2786058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smtClean="0"/>
              <a:t>           </a:t>
            </a:r>
            <a:r>
              <a:rPr lang="ko-KR" altLang="en-US" dirty="0" err="1" smtClean="0"/>
              <a:t>스터디</a:t>
            </a:r>
            <a:r>
              <a:rPr lang="ko-KR" altLang="en-US" dirty="0" smtClean="0"/>
              <a:t> 코리안 활용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1 </a:t>
            </a:r>
            <a:r>
              <a:rPr lang="ko-KR" altLang="en-US" dirty="0" smtClean="0"/>
              <a:t>교시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호기심 유도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smtClean="0"/>
              <a:t>          - </a:t>
            </a:r>
            <a:r>
              <a:rPr lang="ko-KR" altLang="en-US" dirty="0" smtClean="0"/>
              <a:t>신문지 마술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- </a:t>
            </a:r>
            <a:r>
              <a:rPr lang="ko-KR" altLang="en-US" dirty="0" smtClean="0"/>
              <a:t>고무줄 마술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 </a:t>
            </a:r>
            <a:r>
              <a:rPr lang="ko-KR" altLang="en-US" dirty="0" smtClean="0"/>
              <a:t>교시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집중교육</a:t>
            </a:r>
            <a:r>
              <a:rPr lang="en-US" altLang="ko-KR" dirty="0" smtClean="0"/>
              <a:t>)</a:t>
            </a:r>
            <a:endParaRPr lang="en-AU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*</a:t>
            </a:r>
            <a:r>
              <a:rPr lang="ko-KR" altLang="en-US" dirty="0" smtClean="0"/>
              <a:t>쓰기</a:t>
            </a:r>
            <a:r>
              <a:rPr lang="en-US" altLang="ko-KR" dirty="0" smtClean="0"/>
              <a:t>- </a:t>
            </a:r>
            <a:r>
              <a:rPr lang="ko-KR" altLang="en-US" dirty="0" smtClean="0"/>
              <a:t>한글 유아 교육 입문</a:t>
            </a:r>
            <a:endParaRPr lang="en-AU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말하기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음식 맛 말하기</a:t>
            </a:r>
            <a:endParaRPr lang="en-AU" dirty="0"/>
          </a:p>
        </p:txBody>
      </p:sp>
      <p:pic>
        <p:nvPicPr>
          <p:cNvPr id="7" name="내용 개체 틀 6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25608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46960"/>
            <a:ext cx="4040188" cy="30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 rot="5400000">
            <a:off x="2249471" y="3750471"/>
            <a:ext cx="450138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00034" y="1500174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 </a:t>
            </a:r>
            <a:r>
              <a:rPr lang="ko-KR" altLang="en-US" dirty="0" smtClean="0"/>
              <a:t>교시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문화 교육</a:t>
            </a:r>
            <a:r>
              <a:rPr lang="en-US" altLang="ko-KR" dirty="0" smtClean="0"/>
              <a:t>)</a:t>
            </a:r>
            <a:endParaRPr lang="en-AU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              </a:t>
            </a:r>
            <a:r>
              <a:rPr lang="ko-KR" altLang="en-US" dirty="0" err="1" smtClean="0"/>
              <a:t>전자책</a:t>
            </a:r>
            <a:r>
              <a:rPr lang="ko-KR" altLang="en-US" dirty="0" smtClean="0"/>
              <a:t> 보여주기</a:t>
            </a:r>
            <a:endParaRPr lang="en-AU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선생님이 읽어 주는 동화</a:t>
            </a:r>
            <a:endParaRPr lang="en-AU" dirty="0"/>
          </a:p>
        </p:txBody>
      </p:sp>
      <p:pic>
        <p:nvPicPr>
          <p:cNvPr id="11" name="내용 개체 틀 10" descr="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12" name="내용 개체 틀 11" descr="6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cxnSp>
        <p:nvCxnSpPr>
          <p:cNvPr id="8" name="직선 연결선 7"/>
          <p:cNvCxnSpPr/>
          <p:nvPr/>
        </p:nvCxnSpPr>
        <p:spPr>
          <a:xfrm>
            <a:off x="642910" y="1500174"/>
            <a:ext cx="80724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5400000">
            <a:off x="2000232" y="3786190"/>
            <a:ext cx="4572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1524000" y="1397000"/>
          <a:ext cx="6405586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스터디</a:t>
            </a:r>
            <a:r>
              <a:rPr lang="ko-KR" altLang="en-US" dirty="0" smtClean="0"/>
              <a:t> 코리안 활용후기</a:t>
            </a: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174</Words>
  <Application>Microsoft Office PowerPoint</Application>
  <PresentationFormat>화면 슬라이드 쇼(4:3)</PresentationFormat>
  <Paragraphs>51</Paragraphs>
  <Slides>7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스터디 코리안을 활용한 학습지도 사례</vt:lpstr>
      <vt:lpstr>       학급 소개  교민 2-4세 나이 4-7살       </vt:lpstr>
      <vt:lpstr> 수업 방식</vt:lpstr>
      <vt:lpstr>           스터디 코리안 활용          1 교시 (호기심 유도)           - 신문지 마술           - 고무줄 마술 </vt:lpstr>
      <vt:lpstr>2 교시 (집중교육)</vt:lpstr>
      <vt:lpstr>3 교시 (문화 교육)</vt:lpstr>
      <vt:lpstr>스터디 코리안 활용후기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스터디 코리안을 활용한 학습지도 사례</dc:title>
  <dc:creator>good</dc:creator>
  <cp:lastModifiedBy>good</cp:lastModifiedBy>
  <cp:revision>24</cp:revision>
  <dcterms:created xsi:type="dcterms:W3CDTF">2014-07-10T03:59:25Z</dcterms:created>
  <dcterms:modified xsi:type="dcterms:W3CDTF">2014-07-11T01:39:31Z</dcterms:modified>
</cp:coreProperties>
</file>